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jp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7200"/>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Shape 4"/>
          <p:cNvSpPr txBox="1"/>
          <p:nvPr>
            <p:ph idx="10" type="dt"/>
          </p:nvPr>
        </p:nvSpPr>
        <p:spPr>
          <a:xfrm>
            <a:off x="3884613" y="0"/>
            <a:ext cx="2971800" cy="457200"/>
          </a:xfrm>
          <a:prstGeom prst="rect">
            <a:avLst/>
          </a:prstGeom>
          <a:noFill/>
          <a:ln>
            <a:noFill/>
          </a:ln>
        </p:spPr>
        <p:txBody>
          <a:bodyPr anchorCtr="0" anchor="t"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Shape 5"/>
          <p:cNvSpPr/>
          <p:nvPr>
            <p:ph idx="3"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Shape 6"/>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800" cy="457200"/>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Shape 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Shape 146"/>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7 seconds.( I will select 2 best slides (i will give them extra points and students will present for CIS committee)</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endParaRPr b="0" i="0" sz="12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47" name="Shape 147"/>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Shape 22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Shape 22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26" name="Shape 22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Shape 23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6" name="Shape 236"/>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37" name="Shape 237"/>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Shape 24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7" name="Shape 247"/>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48" name="Shape 24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5" name="Shape 25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56" name="Shape 25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Shape 26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6" name="Shape 266"/>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20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endParaRPr/>
          </a:p>
          <a:p>
            <a:pPr indent="-317500" lvl="0" marL="457200" marR="0" rtl="0" algn="l">
              <a:spcBef>
                <a:spcPts val="0"/>
              </a:spcBef>
              <a:spcAft>
                <a:spcPts val="0"/>
              </a:spcAft>
              <a:buSzPts val="1400"/>
              <a:buChar char="-"/>
            </a:pPr>
            <a:r>
              <a:rPr lang="en-US"/>
              <a:t>Sequence Diagram for this user story is optional</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67" name="Shape 267"/>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5" name="Shape 27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rPr lang="en-US"/>
              <a:t>10 seconds</a:t>
            </a:r>
            <a:endParaRPr/>
          </a:p>
          <a:p>
            <a:pPr indent="0" lvl="0" marL="0" marR="0" rtl="0" algn="l">
              <a:spcBef>
                <a:spcPts val="0"/>
              </a:spcBef>
              <a:spcAft>
                <a:spcPts val="0"/>
              </a:spcAft>
              <a:buNone/>
            </a:pPr>
            <a:r>
              <a:rPr lang="en-US"/>
              <a:t>A description of verification process and </a:t>
            </a:r>
            <a:r>
              <a:rPr b="0" i="0" lang="en-US" sz="1200" u="none" cap="none" strike="noStrike">
                <a:solidFill>
                  <a:schemeClr val="dk1"/>
                </a:solidFill>
                <a:latin typeface="Calibri"/>
                <a:ea typeface="Calibri"/>
                <a:cs typeface="Calibri"/>
                <a:sym typeface="Calibri"/>
              </a:rPr>
              <a:t>Test Suites and Test Cases for </a:t>
            </a:r>
            <a:r>
              <a:rPr lang="en-US"/>
              <a:t>one of the</a:t>
            </a:r>
            <a:r>
              <a:rPr b="0" i="0" lang="en-US" sz="1200" u="none" cap="none" strike="noStrike">
                <a:solidFill>
                  <a:schemeClr val="dk1"/>
                </a:solidFill>
                <a:latin typeface="Calibri"/>
                <a:ea typeface="Calibri"/>
                <a:cs typeface="Calibri"/>
                <a:sym typeface="Calibri"/>
              </a:rPr>
              <a:t> use case</a:t>
            </a:r>
            <a:r>
              <a:rPr lang="en-US"/>
              <a:t>s.</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1 One sunny day and one rainy day for the implemented use cases (one or more slides).</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2 Automated test scripts for the implemented use cases (</a:t>
            </a:r>
            <a:r>
              <a:rPr lang="en-US"/>
              <a:t>if any)</a:t>
            </a:r>
            <a:r>
              <a:rPr b="0" i="0" lang="en-US" sz="1200" u="none" cap="none" strike="noStrike">
                <a:solidFill>
                  <a:schemeClr val="dk1"/>
                </a:solidFill>
                <a:latin typeface="Calibri"/>
                <a:ea typeface="Calibri"/>
                <a:cs typeface="Calibri"/>
                <a:sym typeface="Calibri"/>
              </a:rPr>
              <a:t> (one or more slides).</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76" name="Shape 27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2" name="Shape 282"/>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10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Summarize your contribution, mention your effort for </a:t>
            </a:r>
            <a:r>
              <a:rPr lang="en-US"/>
              <a:t>Scrum, Mingle, Github, Google Drive Documentation and minutes</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Include your contact information</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Ask if anyone has any questions for you.</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Thank your audience</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83" name="Shape 283"/>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Shape 156"/>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10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Introduce the problem that the whole project</a:t>
            </a:r>
            <a:r>
              <a:rPr lang="en-US"/>
              <a:t> (in all versions)</a:t>
            </a:r>
            <a:r>
              <a:rPr b="0" i="0" lang="en-US" sz="1200" u="none" cap="none" strike="noStrike">
                <a:solidFill>
                  <a:schemeClr val="dk1"/>
                </a:solidFill>
                <a:latin typeface="Calibri"/>
                <a:ea typeface="Calibri"/>
                <a:cs typeface="Calibri"/>
                <a:sym typeface="Calibri"/>
              </a:rPr>
              <a:t> tackles</a:t>
            </a:r>
            <a:r>
              <a:rPr lang="en-US"/>
              <a:t> with GIF or screenshot. </a:t>
            </a:r>
            <a:endParaRPr/>
          </a:p>
          <a:p>
            <a:pPr indent="0" lvl="0" marL="0" marR="0" rtl="0" algn="l">
              <a:lnSpc>
                <a:spcPct val="100000"/>
              </a:lnSpc>
              <a:spcBef>
                <a:spcPts val="0"/>
              </a:spcBef>
              <a:spcAft>
                <a:spcPts val="0"/>
              </a:spcAft>
              <a:buNone/>
            </a:pPr>
            <a:r>
              <a:t/>
            </a:r>
            <a:endParaRPr/>
          </a:p>
        </p:txBody>
      </p:sp>
      <p:sp>
        <p:nvSpPr>
          <p:cNvPr id="157" name="Shape 157"/>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5" name="Shape 16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spcBef>
                <a:spcPts val="0"/>
              </a:spcBef>
              <a:spcAft>
                <a:spcPts val="0"/>
              </a:spcAft>
              <a:buClr>
                <a:schemeClr val="dk1"/>
              </a:buClr>
              <a:buFont typeface="Arial"/>
              <a:buNone/>
            </a:pPr>
            <a:r>
              <a:rPr lang="en-US"/>
              <a:t>20 seconds.</a:t>
            </a:r>
            <a:endParaRPr/>
          </a:p>
          <a:p>
            <a:pPr indent="0" lvl="0" marL="0" rtl="0">
              <a:spcBef>
                <a:spcPts val="0"/>
              </a:spcBef>
              <a:spcAft>
                <a:spcPts val="0"/>
              </a:spcAft>
              <a:buClr>
                <a:schemeClr val="dk1"/>
              </a:buClr>
              <a:buFont typeface="Arial"/>
              <a:buNone/>
            </a:pPr>
            <a:r>
              <a:rPr lang="en-US"/>
              <a:t>Introduce the problem that the your project (in new version) tackles with GIF or screenshot. </a:t>
            </a:r>
            <a:endParaRPr/>
          </a:p>
          <a:p>
            <a:pPr indent="0" lvl="0" marL="0" rtl="0">
              <a:spcBef>
                <a:spcPts val="0"/>
              </a:spcBef>
              <a:spcAft>
                <a:spcPts val="0"/>
              </a:spcAft>
              <a:buClr>
                <a:schemeClr val="dk1"/>
              </a:buClr>
              <a:buSzPts val="1100"/>
              <a:buFont typeface="Arial"/>
              <a:buNone/>
            </a:pPr>
            <a:r>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66" name="Shape 16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 name="Shape 173"/>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5 seconds</a:t>
            </a:r>
            <a:endParaRPr/>
          </a:p>
          <a:p>
            <a:pPr indent="0" lvl="0" marL="0" marR="0" rtl="0" algn="l">
              <a:spcBef>
                <a:spcPts val="0"/>
              </a:spcBef>
              <a:spcAft>
                <a:spcPts val="0"/>
              </a:spcAft>
              <a:buNone/>
            </a:pPr>
            <a:r>
              <a:rPr lang="en-US"/>
              <a:t>Show the Use Case Diagram for the whole project.</a:t>
            </a:r>
            <a:br>
              <a:rPr lang="en-US"/>
            </a:br>
            <a:r>
              <a:rPr lang="en-US"/>
              <a:t>Highlight your use cases.</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74" name="Shape 174"/>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Shape 18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Shape 181"/>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20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System design: </a:t>
            </a:r>
            <a:r>
              <a:rPr lang="en-US"/>
              <a:t>Highlight the parts that you contributed to them.</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1. System decomposition; identify the architecture patterns used </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2. System deployment – h/w and s/w requirements </a:t>
            </a:r>
            <a:endParaRPr/>
          </a:p>
          <a:p>
            <a:pPr indent="0" lvl="0" marL="0" marR="0" rtl="0" algn="l">
              <a:spcBef>
                <a:spcPts val="360"/>
              </a:spcBef>
              <a:spcAft>
                <a:spcPts val="0"/>
              </a:spcAft>
              <a:buNone/>
            </a:pPr>
            <a:br>
              <a:rPr lang="en-US"/>
            </a:br>
            <a:br>
              <a:rPr lang="en-US"/>
            </a:br>
            <a:endParaRPr/>
          </a:p>
          <a:p>
            <a:pPr indent="0" lvl="0" marL="0" marR="0" rtl="0" algn="l">
              <a:spcBef>
                <a:spcPts val="36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82" name="Shape 182"/>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Shape 19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2" name="Shape 192"/>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10 seconds.</a:t>
            </a:r>
            <a:r>
              <a:rPr b="0" i="0" lang="en-US" sz="1200" u="none" cap="none" strike="noStrike">
                <a:solidFill>
                  <a:schemeClr val="dk1"/>
                </a:solidFill>
                <a:latin typeface="Calibri"/>
                <a:ea typeface="Calibri"/>
                <a:cs typeface="Calibri"/>
                <a:sym typeface="Calibri"/>
              </a:rPr>
              <a:t>Minimal class diagram. Highlight the classes that you created/modified</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Identify the design patterns used (one or more slides).</a:t>
            </a:r>
            <a:endParaRPr/>
          </a:p>
          <a:p>
            <a:pPr indent="0" lvl="0" marL="0" rtl="0">
              <a:spcBef>
                <a:spcPts val="360"/>
              </a:spcBef>
              <a:spcAft>
                <a:spcPts val="0"/>
              </a:spcAft>
              <a:buNone/>
            </a:pPr>
            <a:r>
              <a:t/>
            </a:r>
            <a:endParaRPr/>
          </a:p>
          <a:p>
            <a:pPr indent="0" lvl="0" marL="0" marR="0" rtl="0" algn="l">
              <a:spcBef>
                <a:spcPts val="360"/>
              </a:spcBef>
              <a:spcAft>
                <a:spcPts val="0"/>
              </a:spcAft>
              <a:buNone/>
            </a:pPr>
            <a:r>
              <a:t/>
            </a:r>
            <a:endParaRPr/>
          </a:p>
        </p:txBody>
      </p:sp>
      <p:sp>
        <p:nvSpPr>
          <p:cNvPr id="193" name="Shape 193"/>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Shape 19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Shape 199"/>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spcBef>
                <a:spcPts val="0"/>
              </a:spcBef>
              <a:spcAft>
                <a:spcPts val="0"/>
              </a:spcAft>
              <a:buNone/>
            </a:pPr>
            <a:r>
              <a:rPr lang="en-US"/>
              <a:t>5 seconds.</a:t>
            </a:r>
            <a:endParaRPr/>
          </a:p>
          <a:p>
            <a:pPr indent="0" lvl="0" marL="0" rtl="0">
              <a:spcBef>
                <a:spcPts val="0"/>
              </a:spcBef>
              <a:spcAft>
                <a:spcPts val="0"/>
              </a:spcAft>
              <a:buClr>
                <a:schemeClr val="dk1"/>
              </a:buClr>
              <a:buFont typeface="Arial"/>
              <a:buNone/>
            </a:pPr>
            <a:r>
              <a:rPr lang="en-US"/>
              <a:t>List the user stories that you worked on them.(put in order of importance). Stay focused on the parts that you have been working.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00" name="Shape 200"/>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Shape 20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Shape 206"/>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60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The most important user story you worked on it. You have to describe this one very well and be proud of that.</a:t>
            </a:r>
            <a:endParaRPr/>
          </a:p>
          <a:p>
            <a:pPr indent="-317500" lvl="0" marL="457200" marR="0" rtl="0" algn="l">
              <a:spcBef>
                <a:spcPts val="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endParaRPr/>
          </a:p>
          <a:p>
            <a:pPr indent="-317500" lvl="0" marL="457200" marR="0" rtl="0" algn="l">
              <a:spcBef>
                <a:spcPts val="0"/>
              </a:spcBef>
              <a:spcAft>
                <a:spcPts val="0"/>
              </a:spcAft>
              <a:buSzPts val="1400"/>
              <a:buChar char="-"/>
            </a:pPr>
            <a:r>
              <a:rPr lang="en-US"/>
              <a:t>Go into the details of the most important/significant tasks using bullet lists or visual graphs or state chart diagram</a:t>
            </a:r>
            <a:endParaRPr/>
          </a:p>
          <a:p>
            <a:pPr indent="-317500" lvl="0" marL="457200" marR="0" rtl="0" algn="l">
              <a:spcBef>
                <a:spcPts val="0"/>
              </a:spcBef>
              <a:spcAft>
                <a:spcPts val="0"/>
              </a:spcAft>
              <a:buSzPts val="1400"/>
              <a:buChar char="-"/>
            </a:pPr>
            <a:r>
              <a:rPr lang="en-US"/>
              <a:t>Sequence Diagram for this user story is mandatory  (in another separate page if required)</a:t>
            </a:r>
            <a:endParaRPr/>
          </a:p>
          <a:p>
            <a:pPr indent="-317500" lvl="0" marL="457200" marR="0" rtl="0" algn="l">
              <a:spcBef>
                <a:spcPts val="0"/>
              </a:spcBef>
              <a:spcAft>
                <a:spcPts val="0"/>
              </a:spcAft>
              <a:buSzPts val="1400"/>
              <a:buChar char="-"/>
            </a:pPr>
            <a:r>
              <a:rPr lang="en-US"/>
              <a:t>Demo using </a:t>
            </a:r>
            <a:r>
              <a:rPr b="1" lang="en-US"/>
              <a:t>screenshots or GIF</a:t>
            </a:r>
            <a:r>
              <a:rPr lang="en-US"/>
              <a:t> (in another separate page if required)</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07" name="Shape 207"/>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Shape 21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7" name="Shape 217"/>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60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The most important user story you worked on it. You have to describe this one very well and be proud of that.</a:t>
            </a:r>
            <a:endParaRPr/>
          </a:p>
          <a:p>
            <a:pPr indent="-317500" lvl="0" marL="457200" marR="0" rtl="0" algn="l">
              <a:spcBef>
                <a:spcPts val="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endParaRPr/>
          </a:p>
          <a:p>
            <a:pPr indent="-317500" lvl="0" marL="457200" marR="0" rtl="0" algn="l">
              <a:spcBef>
                <a:spcPts val="0"/>
              </a:spcBef>
              <a:spcAft>
                <a:spcPts val="0"/>
              </a:spcAft>
              <a:buSzPts val="1400"/>
              <a:buChar char="-"/>
            </a:pPr>
            <a:r>
              <a:rPr lang="en-US"/>
              <a:t>Go into the details of the most important/significant tasks using bullet lists or visual graphs or state chart diagram</a:t>
            </a:r>
            <a:endParaRPr/>
          </a:p>
          <a:p>
            <a:pPr indent="-317500" lvl="0" marL="457200" marR="0" rtl="0" algn="l">
              <a:spcBef>
                <a:spcPts val="0"/>
              </a:spcBef>
              <a:spcAft>
                <a:spcPts val="0"/>
              </a:spcAft>
              <a:buSzPts val="1400"/>
              <a:buChar char="-"/>
            </a:pPr>
            <a:r>
              <a:rPr lang="en-US"/>
              <a:t>Sequence Diagram for this user story is mandatory  (in another separate page if required)</a:t>
            </a:r>
            <a:endParaRPr/>
          </a:p>
          <a:p>
            <a:pPr indent="-317500" lvl="0" marL="457200" marR="0" rtl="0" algn="l">
              <a:spcBef>
                <a:spcPts val="0"/>
              </a:spcBef>
              <a:spcAft>
                <a:spcPts val="0"/>
              </a:spcAft>
              <a:buSzPts val="1400"/>
              <a:buChar char="-"/>
            </a:pPr>
            <a:r>
              <a:rPr lang="en-US"/>
              <a:t>Demo using </a:t>
            </a:r>
            <a:r>
              <a:rPr b="1" lang="en-US"/>
              <a:t>screenshots or GIF</a:t>
            </a:r>
            <a:r>
              <a:rPr lang="en-US"/>
              <a:t> (in another separate page if required)</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18" name="Shape 21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7" name="Shape 17"/>
        <p:cNvGrpSpPr/>
        <p:nvPr/>
      </p:nvGrpSpPr>
      <p:grpSpPr>
        <a:xfrm>
          <a:off x="0" y="0"/>
          <a:ext cx="0" cy="0"/>
          <a:chOff x="0" y="0"/>
          <a:chExt cx="0" cy="0"/>
        </a:xfrm>
      </p:grpSpPr>
      <p:pic>
        <p:nvPicPr>
          <p:cNvPr descr="Overlay-TitleSlide.png" id="18" name="Shape 18"/>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9" name="Shape 19"/>
          <p:cNvSpPr txBox="1"/>
          <p:nvPr>
            <p:ph type="ctrTitle"/>
          </p:nvPr>
        </p:nvSpPr>
        <p:spPr>
          <a:xfrm>
            <a:off x="1600200" y="2492375"/>
            <a:ext cx="6762749" cy="1470025"/>
          </a:xfrm>
          <a:prstGeom prst="rect">
            <a:avLst/>
          </a:prstGeom>
          <a:noFill/>
          <a:ln>
            <a:noFill/>
          </a:ln>
        </p:spPr>
        <p:txBody>
          <a:bodyPr anchorCtr="0" anchor="b" bIns="91425" lIns="91425" spcFirstLastPara="1" rIns="91425" wrap="square" tIns="91425"/>
          <a:lstStyle>
            <a:lvl1pPr indent="0" lvl="0" marL="0" marR="0" rtl="0" algn="r">
              <a:spcBef>
                <a:spcPts val="0"/>
              </a:spcBef>
              <a:spcAft>
                <a:spcPts val="0"/>
              </a:spcAft>
              <a:buSzPts val="1400"/>
              <a:buNone/>
              <a:defRPr b="0"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20" name="Shape 20"/>
          <p:cNvSpPr txBox="1"/>
          <p:nvPr>
            <p:ph idx="1" type="subTitle"/>
          </p:nvPr>
        </p:nvSpPr>
        <p:spPr>
          <a:xfrm>
            <a:off x="1600201" y="3966882"/>
            <a:ext cx="6762749" cy="1752600"/>
          </a:xfrm>
          <a:prstGeom prst="rect">
            <a:avLst/>
          </a:prstGeom>
          <a:noFill/>
          <a:ln>
            <a:noFill/>
          </a:ln>
        </p:spPr>
        <p:txBody>
          <a:bodyPr anchorCtr="0" anchor="t" bIns="91425" lIns="91425" spcFirstLastPara="1" rIns="91425" wrap="square" tIns="91425"/>
          <a:lstStyle>
            <a:lvl1pPr indent="0" lvl="0" marL="0" marR="0" rtl="0" algn="r">
              <a:spcBef>
                <a:spcPts val="600"/>
              </a:spcBef>
              <a:spcAft>
                <a:spcPts val="0"/>
              </a:spcAft>
              <a:buClr>
                <a:schemeClr val="lt1"/>
              </a:buClr>
              <a:buSzPts val="2200"/>
              <a:buFont typeface="Noto Sans Symbols"/>
              <a:buNone/>
              <a:defRPr b="0" i="0" sz="1800" u="none" cap="none" strike="noStrike">
                <a:solidFill>
                  <a:schemeClr val="lt1"/>
                </a:solidFill>
                <a:latin typeface="Trebuchet MS"/>
                <a:ea typeface="Trebuchet MS"/>
                <a:cs typeface="Trebuchet MS"/>
                <a:sym typeface="Trebuchet MS"/>
              </a:defRPr>
            </a:lvl1pPr>
            <a:lvl2pPr indent="0" lvl="1" marL="457200" marR="0" rtl="0" algn="ctr">
              <a:spcBef>
                <a:spcPts val="600"/>
              </a:spcBef>
              <a:spcAft>
                <a:spcPts val="0"/>
              </a:spcAft>
              <a:buClr>
                <a:srgbClr val="888888"/>
              </a:buClr>
              <a:buSzPts val="2000"/>
              <a:buFont typeface="Noto Sans Symbols"/>
              <a:buNone/>
              <a:defRPr b="0" i="0" sz="2000" u="none" cap="none" strike="noStrike">
                <a:solidFill>
                  <a:srgbClr val="888888"/>
                </a:solidFill>
                <a:latin typeface="Trebuchet MS"/>
                <a:ea typeface="Trebuchet MS"/>
                <a:cs typeface="Trebuchet MS"/>
                <a:sym typeface="Trebuchet MS"/>
              </a:defRPr>
            </a:lvl2pPr>
            <a:lvl3pPr indent="0" lvl="2" marL="9144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3pPr>
            <a:lvl4pPr indent="0" lvl="3" marL="13716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4pPr>
            <a:lvl5pPr indent="0" lvl="4" marL="18288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5pPr>
            <a:lvl6pPr indent="0" lvl="5" marL="22860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6pPr>
            <a:lvl7pPr indent="0" lvl="6" marL="27432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7pPr>
            <a:lvl8pPr indent="0" lvl="7" marL="32004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8pPr>
            <a:lvl9pPr indent="0" lvl="8" marL="36576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9pPr>
          </a:lstStyle>
          <a:p/>
        </p:txBody>
      </p:sp>
      <p:sp>
        <p:nvSpPr>
          <p:cNvPr id="21" name="Shape 21"/>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
        <p:nvSpPr>
          <p:cNvPr id="22" name="Shape 22"/>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3" name="Shape 23"/>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3" name="Shape 93"/>
        <p:cNvGrpSpPr/>
        <p:nvPr/>
      </p:nvGrpSpPr>
      <p:grpSpPr>
        <a:xfrm>
          <a:off x="0" y="0"/>
          <a:ext cx="0" cy="0"/>
          <a:chOff x="0" y="0"/>
          <a:chExt cx="0" cy="0"/>
        </a:xfrm>
      </p:grpSpPr>
      <p:pic>
        <p:nvPicPr>
          <p:cNvPr descr="Overlay-ContentSlides.png" id="94" name="Shape 94"/>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95" name="Shape 9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 name="Shape 9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 name="Shape 9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98" name="Shape 98"/>
        <p:cNvGrpSpPr/>
        <p:nvPr/>
      </p:nvGrpSpPr>
      <p:grpSpPr>
        <a:xfrm>
          <a:off x="0" y="0"/>
          <a:ext cx="0" cy="0"/>
          <a:chOff x="0" y="0"/>
          <a:chExt cx="0" cy="0"/>
        </a:xfrm>
      </p:grpSpPr>
      <p:pic>
        <p:nvPicPr>
          <p:cNvPr descr="Overlay-ContentCaption.png" id="99" name="Shape 99"/>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00" name="Shape 100"/>
          <p:cNvSpPr txBox="1"/>
          <p:nvPr>
            <p:ph type="title"/>
          </p:nvPr>
        </p:nvSpPr>
        <p:spPr>
          <a:xfrm>
            <a:off x="779464" y="590550"/>
            <a:ext cx="3657600" cy="1162050"/>
          </a:xfrm>
          <a:prstGeom prst="rect">
            <a:avLst/>
          </a:prstGeom>
          <a:noFill/>
          <a:ln>
            <a:noFill/>
          </a:ln>
        </p:spPr>
        <p:txBody>
          <a:bodyPr anchorCtr="0" anchor="b" bIns="91425" lIns="91425" spcFirstLastPara="1" rIns="91425" wrap="square" tIns="91425"/>
          <a:lstStyle>
            <a:lvl1pPr indent="0" lvl="0" marL="0" marR="0" rtl="0" algn="ctr">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01" name="Shape 101"/>
          <p:cNvSpPr txBox="1"/>
          <p:nvPr>
            <p:ph idx="1" type="body"/>
          </p:nvPr>
        </p:nvSpPr>
        <p:spPr>
          <a:xfrm>
            <a:off x="4693023" y="739588"/>
            <a:ext cx="3657600" cy="5308787"/>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02" name="Shape 102"/>
          <p:cNvSpPr txBox="1"/>
          <p:nvPr>
            <p:ph idx="2" type="body"/>
          </p:nvPr>
        </p:nvSpPr>
        <p:spPr>
          <a:xfrm>
            <a:off x="779464" y="1816100"/>
            <a:ext cx="3657600" cy="3822700"/>
          </a:xfrm>
          <a:prstGeom prst="rect">
            <a:avLst/>
          </a:prstGeom>
          <a:noFill/>
          <a:ln>
            <a:noFill/>
          </a:ln>
        </p:spPr>
        <p:txBody>
          <a:bodyPr anchorCtr="0" anchor="t" bIns="91425" lIns="91425" spcFirstLastPara="1" rIns="91425" wrap="square" tIns="91425"/>
          <a:lstStyle>
            <a:lvl1pPr indent="-228600" lvl="0" marL="457200" marR="0" rtl="0" algn="ctr">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03" name="Shape 10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4" name="Shape 10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5" name="Shape 10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06" name="Shape 106"/>
        <p:cNvGrpSpPr/>
        <p:nvPr/>
      </p:nvGrpSpPr>
      <p:grpSpPr>
        <a:xfrm>
          <a:off x="0" y="0"/>
          <a:ext cx="0" cy="0"/>
          <a:chOff x="0" y="0"/>
          <a:chExt cx="0" cy="0"/>
        </a:xfrm>
      </p:grpSpPr>
      <p:pic>
        <p:nvPicPr>
          <p:cNvPr descr="Overlay-PictureCaption.png" id="107" name="Shape 107"/>
          <p:cNvPicPr preferRelativeResize="0"/>
          <p:nvPr/>
        </p:nvPicPr>
        <p:blipFill rotWithShape="1">
          <a:blip r:embed="rId2">
            <a:alphaModFix/>
          </a:blip>
          <a:srcRect b="0" l="0" r="0" t="0"/>
          <a:stretch/>
        </p:blipFill>
        <p:spPr>
          <a:xfrm>
            <a:off x="449263" y="187325"/>
            <a:ext cx="8535987" cy="6483350"/>
          </a:xfrm>
          <a:prstGeom prst="rect">
            <a:avLst/>
          </a:prstGeom>
          <a:noFill/>
          <a:ln>
            <a:noFill/>
          </a:ln>
        </p:spPr>
      </p:pic>
      <p:sp>
        <p:nvSpPr>
          <p:cNvPr id="108" name="Shape 108"/>
          <p:cNvSpPr txBox="1"/>
          <p:nvPr>
            <p:ph type="title"/>
          </p:nvPr>
        </p:nvSpPr>
        <p:spPr>
          <a:xfrm>
            <a:off x="3886200" y="533400"/>
            <a:ext cx="4476750" cy="125253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09" name="Shape 109"/>
          <p:cNvSpPr txBox="1"/>
          <p:nvPr>
            <p:ph idx="1" type="body"/>
          </p:nvPr>
        </p:nvSpPr>
        <p:spPr>
          <a:xfrm>
            <a:off x="3886124" y="1828800"/>
            <a:ext cx="4474539" cy="3810000"/>
          </a:xfrm>
          <a:prstGeom prst="rect">
            <a:avLst/>
          </a:prstGeom>
          <a:noFill/>
          <a:ln>
            <a:noFill/>
          </a:ln>
        </p:spPr>
        <p:txBody>
          <a:bodyPr anchorCtr="0" anchor="t" bIns="91425" lIns="91425" spcFirstLastPara="1" rIns="91425" wrap="square" tIns="91425"/>
          <a:lstStyle>
            <a:lvl1pPr indent="-228600" lvl="0" marL="457200" marR="0" rtl="0" algn="l">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0" name="Shape 110"/>
          <p:cNvSpPr/>
          <p:nvPr>
            <p:ph idx="2" type="pic"/>
          </p:nvPr>
        </p:nvSpPr>
        <p:spPr>
          <a:xfrm flipH="1">
            <a:off x="188253" y="179292"/>
            <a:ext cx="3281087" cy="6483096"/>
          </a:xfrm>
          <a:prstGeom prst="round1Rect">
            <a:avLst>
              <a:gd fmla="val 17325" name="adj"/>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1" name="Shape 111"/>
          <p:cNvSpPr txBox="1"/>
          <p:nvPr>
            <p:ph idx="10" type="dt"/>
          </p:nvPr>
        </p:nvSpPr>
        <p:spPr>
          <a:xfrm>
            <a:off x="38862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2" name="Shape 112"/>
          <p:cNvSpPr txBox="1"/>
          <p:nvPr>
            <p:ph idx="11" type="ftr"/>
          </p:nvPr>
        </p:nvSpPr>
        <p:spPr>
          <a:xfrm>
            <a:off x="5867400" y="6288088"/>
            <a:ext cx="2676525"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3" name="Shape 113"/>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Alt.">
  <p:cSld name="Picture with Caption, Alt.">
    <p:spTree>
      <p:nvGrpSpPr>
        <p:cNvPr id="114" name="Shape 114"/>
        <p:cNvGrpSpPr/>
        <p:nvPr/>
      </p:nvGrpSpPr>
      <p:grpSpPr>
        <a:xfrm>
          <a:off x="0" y="0"/>
          <a:ext cx="0" cy="0"/>
          <a:chOff x="0" y="0"/>
          <a:chExt cx="0" cy="0"/>
        </a:xfrm>
      </p:grpSpPr>
      <p:pic>
        <p:nvPicPr>
          <p:cNvPr descr="Overlay-PictureCaption-Extras.png" id="115" name="Shape 115"/>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16" name="Shape 116"/>
          <p:cNvSpPr txBox="1"/>
          <p:nvPr>
            <p:ph type="title"/>
          </p:nvPr>
        </p:nvSpPr>
        <p:spPr>
          <a:xfrm>
            <a:off x="4710953" y="533400"/>
            <a:ext cx="3657600" cy="125253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17" name="Shape 117"/>
          <p:cNvSpPr/>
          <p:nvPr>
            <p:ph idx="2" type="pic"/>
          </p:nvPr>
        </p:nvSpPr>
        <p:spPr>
          <a:xfrm flipH="1">
            <a:off x="596153" y="1600199"/>
            <a:ext cx="3657600" cy="3657601"/>
          </a:xfrm>
          <a:prstGeom prst="ellipse">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8" name="Shape 118"/>
          <p:cNvSpPr txBox="1"/>
          <p:nvPr>
            <p:ph idx="1" type="body"/>
          </p:nvPr>
        </p:nvSpPr>
        <p:spPr>
          <a:xfrm>
            <a:off x="4710412" y="1828800"/>
            <a:ext cx="3657600" cy="3810000"/>
          </a:xfrm>
          <a:prstGeom prst="rect">
            <a:avLst/>
          </a:prstGeom>
          <a:noFill/>
          <a:ln>
            <a:noFill/>
          </a:ln>
        </p:spPr>
        <p:txBody>
          <a:bodyPr anchorCtr="0" anchor="t" bIns="91425" lIns="91425" spcFirstLastPara="1" rIns="91425" wrap="square" tIns="91425"/>
          <a:lstStyle>
            <a:lvl1pPr indent="-228600" lvl="0" marL="457200" marR="0" rtl="0" algn="l">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9" name="Shape 119"/>
          <p:cNvSpPr txBox="1"/>
          <p:nvPr>
            <p:ph idx="10" type="dt"/>
          </p:nvPr>
        </p:nvSpPr>
        <p:spPr>
          <a:xfrm>
            <a:off x="381000" y="6288088"/>
            <a:ext cx="1865313"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0" name="Shape 120"/>
          <p:cNvSpPr txBox="1"/>
          <p:nvPr>
            <p:ph idx="11" type="ftr"/>
          </p:nvPr>
        </p:nvSpPr>
        <p:spPr>
          <a:xfrm>
            <a:off x="3325813" y="6288088"/>
            <a:ext cx="5218112"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1" name="Shape 121"/>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above Caption">
  <p:cSld name="Picture above Caption">
    <p:spTree>
      <p:nvGrpSpPr>
        <p:cNvPr id="122" name="Shape 122"/>
        <p:cNvGrpSpPr/>
        <p:nvPr/>
      </p:nvGrpSpPr>
      <p:grpSpPr>
        <a:xfrm>
          <a:off x="0" y="0"/>
          <a:ext cx="0" cy="0"/>
          <a:chOff x="0" y="0"/>
          <a:chExt cx="0" cy="0"/>
        </a:xfrm>
      </p:grpSpPr>
      <p:pic>
        <p:nvPicPr>
          <p:cNvPr descr="Overlay-PictureCaption-Extras.png" id="123" name="Shape 123"/>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24" name="Shape 124"/>
          <p:cNvSpPr txBox="1"/>
          <p:nvPr>
            <p:ph type="title"/>
          </p:nvPr>
        </p:nvSpPr>
        <p:spPr>
          <a:xfrm>
            <a:off x="808038" y="3778624"/>
            <a:ext cx="7560515" cy="110265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25" name="Shape 125"/>
          <p:cNvSpPr/>
          <p:nvPr>
            <p:ph idx="2" type="pic"/>
          </p:nvPr>
        </p:nvSpPr>
        <p:spPr>
          <a:xfrm flipH="1">
            <a:off x="871584" y="762000"/>
            <a:ext cx="7427726" cy="2989730"/>
          </a:xfrm>
          <a:prstGeom prst="roundRect">
            <a:avLst>
              <a:gd fmla="val 7476" name="adj"/>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26" name="Shape 126"/>
          <p:cNvSpPr txBox="1"/>
          <p:nvPr>
            <p:ph idx="1" type="body"/>
          </p:nvPr>
        </p:nvSpPr>
        <p:spPr>
          <a:xfrm>
            <a:off x="808034" y="4827493"/>
            <a:ext cx="7559977" cy="1220881"/>
          </a:xfrm>
          <a:prstGeom prst="rect">
            <a:avLst/>
          </a:prstGeom>
          <a:noFill/>
          <a:ln>
            <a:noFill/>
          </a:ln>
        </p:spPr>
        <p:txBody>
          <a:bodyPr anchorCtr="0" anchor="t" bIns="91425" lIns="91425" spcFirstLastPara="1" rIns="91425" wrap="square" tIns="91425"/>
          <a:lstStyle>
            <a:lvl1pPr indent="-228600" lvl="0" marL="457200" marR="0" rtl="0" algn="l">
              <a:spcBef>
                <a:spcPts val="6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27" name="Shape 127"/>
          <p:cNvSpPr txBox="1"/>
          <p:nvPr>
            <p:ph idx="10" type="dt"/>
          </p:nvPr>
        </p:nvSpPr>
        <p:spPr>
          <a:xfrm>
            <a:off x="381000" y="6288088"/>
            <a:ext cx="1865313"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 name="Shape 128"/>
          <p:cNvSpPr txBox="1"/>
          <p:nvPr>
            <p:ph idx="11" type="ftr"/>
          </p:nvPr>
        </p:nvSpPr>
        <p:spPr>
          <a:xfrm>
            <a:off x="3325813" y="6288088"/>
            <a:ext cx="5218112"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 name="Shape 129"/>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30" name="Shape 130"/>
        <p:cNvGrpSpPr/>
        <p:nvPr/>
      </p:nvGrpSpPr>
      <p:grpSpPr>
        <a:xfrm>
          <a:off x="0" y="0"/>
          <a:ext cx="0" cy="0"/>
          <a:chOff x="0" y="0"/>
          <a:chExt cx="0" cy="0"/>
        </a:xfrm>
      </p:grpSpPr>
      <p:pic>
        <p:nvPicPr>
          <p:cNvPr descr="Overlay-ContentSlides.png" id="131" name="Shape 131"/>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132" name="Shape 132"/>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33" name="Shape 133"/>
          <p:cNvSpPr txBox="1"/>
          <p:nvPr>
            <p:ph idx="1" type="body"/>
          </p:nvPr>
        </p:nvSpPr>
        <p:spPr>
          <a:xfrm rot="5400000">
            <a:off x="2466975" y="141288"/>
            <a:ext cx="4208463" cy="7583487"/>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4" name="Shape 13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5" name="Shape 13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6" name="Shape 13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37" name="Shape 137"/>
        <p:cNvGrpSpPr/>
        <p:nvPr/>
      </p:nvGrpSpPr>
      <p:grpSpPr>
        <a:xfrm>
          <a:off x="0" y="0"/>
          <a:ext cx="0" cy="0"/>
          <a:chOff x="0" y="0"/>
          <a:chExt cx="0" cy="0"/>
        </a:xfrm>
      </p:grpSpPr>
      <p:pic>
        <p:nvPicPr>
          <p:cNvPr descr="Overlay-ContentSlides.png" id="138" name="Shape 13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139" name="Shape 139"/>
          <p:cNvSpPr txBox="1"/>
          <p:nvPr>
            <p:ph type="title"/>
          </p:nvPr>
        </p:nvSpPr>
        <p:spPr>
          <a:xfrm rot="5400000">
            <a:off x="5373267" y="2734843"/>
            <a:ext cx="5268912" cy="1358153"/>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40" name="Shape 140"/>
          <p:cNvSpPr txBox="1"/>
          <p:nvPr>
            <p:ph idx="1" type="body"/>
          </p:nvPr>
        </p:nvSpPr>
        <p:spPr>
          <a:xfrm rot="5400000">
            <a:off x="1230313" y="328613"/>
            <a:ext cx="5268911" cy="617061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41" name="Shape 141"/>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2" name="Shape 142"/>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3" name="Shape 143"/>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4" name="Shape 24"/>
        <p:cNvGrpSpPr/>
        <p:nvPr/>
      </p:nvGrpSpPr>
      <p:grpSpPr>
        <a:xfrm>
          <a:off x="0" y="0"/>
          <a:ext cx="0" cy="0"/>
          <a:chOff x="0" y="0"/>
          <a:chExt cx="0" cy="0"/>
        </a:xfrm>
      </p:grpSpPr>
      <p:pic>
        <p:nvPicPr>
          <p:cNvPr descr="Overlay-ContentSlides.png" id="25" name="Shape 25"/>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26" name="Shape 26"/>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27" name="Shape 27"/>
          <p:cNvSpPr txBox="1"/>
          <p:nvPr>
            <p:ph idx="1" type="body"/>
          </p:nvPr>
        </p:nvSpPr>
        <p:spPr>
          <a:xfrm>
            <a:off x="779463" y="1828800"/>
            <a:ext cx="7583487" cy="420846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28" name="Shape 28"/>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9" name="Shape 29"/>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0" name="Shape 30"/>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1" name="Shape 31"/>
        <p:cNvGrpSpPr/>
        <p:nvPr/>
      </p:nvGrpSpPr>
      <p:grpSpPr>
        <a:xfrm>
          <a:off x="0" y="0"/>
          <a:ext cx="0" cy="0"/>
          <a:chOff x="0" y="0"/>
          <a:chExt cx="0" cy="0"/>
        </a:xfrm>
      </p:grpSpPr>
      <p:pic>
        <p:nvPicPr>
          <p:cNvPr descr="Overlay-SectionHeader.png" id="32" name="Shape 32"/>
          <p:cNvPicPr preferRelativeResize="0"/>
          <p:nvPr/>
        </p:nvPicPr>
        <p:blipFill rotWithShape="1">
          <a:blip r:embed="rId2">
            <a:alphaModFix/>
          </a:blip>
          <a:srcRect b="0" l="0" r="0" t="0"/>
          <a:stretch/>
        </p:blipFill>
        <p:spPr>
          <a:xfrm>
            <a:off x="381000" y="0"/>
            <a:ext cx="8826500" cy="6483350"/>
          </a:xfrm>
          <a:prstGeom prst="rect">
            <a:avLst/>
          </a:prstGeom>
          <a:noFill/>
          <a:ln>
            <a:noFill/>
          </a:ln>
        </p:spPr>
      </p:pic>
      <p:sp>
        <p:nvSpPr>
          <p:cNvPr id="33" name="Shape 33"/>
          <p:cNvSpPr txBox="1"/>
          <p:nvPr>
            <p:ph type="title"/>
          </p:nvPr>
        </p:nvSpPr>
        <p:spPr>
          <a:xfrm>
            <a:off x="779463" y="2591360"/>
            <a:ext cx="7583487" cy="13620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1"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34" name="Shape 34"/>
          <p:cNvSpPr txBox="1"/>
          <p:nvPr>
            <p:ph idx="1" type="body"/>
          </p:nvPr>
        </p:nvSpPr>
        <p:spPr>
          <a:xfrm>
            <a:off x="779463" y="3950354"/>
            <a:ext cx="7583487" cy="1500187"/>
          </a:xfrm>
          <a:prstGeom prst="rect">
            <a:avLst/>
          </a:prstGeom>
          <a:noFill/>
          <a:ln>
            <a:noFill/>
          </a:ln>
        </p:spPr>
        <p:txBody>
          <a:bodyPr anchorCtr="0" anchor="t" bIns="91425" lIns="91425" spcFirstLastPara="1" rIns="91425" wrap="square" tIns="91425"/>
          <a:lstStyle>
            <a:lvl1pPr indent="-228600" lvl="0" marL="457200" marR="0" rtl="0" algn="l">
              <a:spcBef>
                <a:spcPts val="600"/>
              </a:spcBef>
              <a:spcAft>
                <a:spcPts val="0"/>
              </a:spcAft>
              <a:buClr>
                <a:srgbClr val="001D4D"/>
              </a:buClr>
              <a:buSzPts val="2200"/>
              <a:buFont typeface="Noto Sans Symbols"/>
              <a:buNone/>
              <a:defRPr b="0" i="0" sz="20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888888"/>
              </a:buClr>
              <a:buSzPts val="2000"/>
              <a:buFont typeface="Noto Sans Symbols"/>
              <a:buNone/>
              <a:defRPr b="0" i="0" sz="1800" u="none" cap="none" strike="noStrike">
                <a:solidFill>
                  <a:srgbClr val="888888"/>
                </a:solidFill>
                <a:latin typeface="Trebuchet MS"/>
                <a:ea typeface="Trebuchet MS"/>
                <a:cs typeface="Trebuchet MS"/>
                <a:sym typeface="Trebuchet MS"/>
              </a:defRPr>
            </a:lvl2pPr>
            <a:lvl3pPr indent="-228600" lvl="2" marL="1371600" marR="0" rtl="0" algn="l">
              <a:spcBef>
                <a:spcPts val="600"/>
              </a:spcBef>
              <a:spcAft>
                <a:spcPts val="0"/>
              </a:spcAft>
              <a:buClr>
                <a:srgbClr val="888888"/>
              </a:buClr>
              <a:buSzPts val="1800"/>
              <a:buFont typeface="Noto Sans Symbols"/>
              <a:buNone/>
              <a:defRPr b="0" i="0" sz="1600" u="none" cap="none" strike="noStrike">
                <a:solidFill>
                  <a:srgbClr val="888888"/>
                </a:solidFill>
                <a:latin typeface="Trebuchet MS"/>
                <a:ea typeface="Trebuchet MS"/>
                <a:cs typeface="Trebuchet MS"/>
                <a:sym typeface="Trebuchet MS"/>
              </a:defRPr>
            </a:lvl3pPr>
            <a:lvl4pPr indent="-228600" lvl="3" marL="1828800" marR="0" rtl="0" algn="l">
              <a:spcBef>
                <a:spcPts val="600"/>
              </a:spcBef>
              <a:spcAft>
                <a:spcPts val="0"/>
              </a:spcAft>
              <a:buClr>
                <a:srgbClr val="888888"/>
              </a:buClr>
              <a:buSzPts val="1800"/>
              <a:buFont typeface="Noto Sans Symbols"/>
              <a:buNone/>
              <a:defRPr b="0" i="0" sz="1400" u="none" cap="none" strike="noStrike">
                <a:solidFill>
                  <a:srgbClr val="888888"/>
                </a:solidFill>
                <a:latin typeface="Trebuchet MS"/>
                <a:ea typeface="Trebuchet MS"/>
                <a:cs typeface="Trebuchet MS"/>
                <a:sym typeface="Trebuchet MS"/>
              </a:defRPr>
            </a:lvl4pPr>
            <a:lvl5pPr indent="-228600" lvl="4" marL="2286000" marR="0" rtl="0" algn="l">
              <a:spcBef>
                <a:spcPts val="600"/>
              </a:spcBef>
              <a:spcAft>
                <a:spcPts val="0"/>
              </a:spcAft>
              <a:buClr>
                <a:srgbClr val="888888"/>
              </a:buClr>
              <a:buSzPts val="1800"/>
              <a:buFont typeface="Noto Sans Symbols"/>
              <a:buNone/>
              <a:defRPr b="0" i="0" sz="1400" u="none" cap="none" strike="noStrike">
                <a:solidFill>
                  <a:srgbClr val="888888"/>
                </a:solidFill>
                <a:latin typeface="Trebuchet MS"/>
                <a:ea typeface="Trebuchet MS"/>
                <a:cs typeface="Trebuchet MS"/>
                <a:sym typeface="Trebuchet MS"/>
              </a:defRPr>
            </a:lvl5pPr>
            <a:lvl6pPr indent="-228600" lvl="5" marL="27432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6pPr>
            <a:lvl7pPr indent="-228600" lvl="6" marL="32004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7pPr>
            <a:lvl8pPr indent="-228600" lvl="7" marL="36576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8pPr>
            <a:lvl9pPr indent="-228600" lvl="8" marL="41148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9pPr>
          </a:lstStyle>
          <a:p/>
        </p:txBody>
      </p:sp>
      <p:sp>
        <p:nvSpPr>
          <p:cNvPr id="35" name="Shape 3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6" name="Shape 3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7" name="Shape 3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8" name="Shape 38"/>
        <p:cNvGrpSpPr/>
        <p:nvPr/>
      </p:nvGrpSpPr>
      <p:grpSpPr>
        <a:xfrm>
          <a:off x="0" y="0"/>
          <a:ext cx="0" cy="0"/>
          <a:chOff x="0" y="0"/>
          <a:chExt cx="0" cy="0"/>
        </a:xfrm>
      </p:grpSpPr>
      <p:pic>
        <p:nvPicPr>
          <p:cNvPr descr="Overlay-ContentSlides.png" id="39" name="Shape 39"/>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40" name="Shape 40"/>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41" name="Shape 41"/>
          <p:cNvSpPr txBox="1"/>
          <p:nvPr>
            <p:ph idx="1" type="body"/>
          </p:nvPr>
        </p:nvSpPr>
        <p:spPr>
          <a:xfrm>
            <a:off x="779462"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2" name="Shape 42"/>
          <p:cNvSpPr txBox="1"/>
          <p:nvPr>
            <p:ph idx="2" type="body"/>
          </p:nvPr>
        </p:nvSpPr>
        <p:spPr>
          <a:xfrm>
            <a:off x="4688541"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3" name="Shape 4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4" name="Shape 4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5" name="Shape 4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6" name="Shape 46"/>
        <p:cNvGrpSpPr/>
        <p:nvPr/>
      </p:nvGrpSpPr>
      <p:grpSpPr>
        <a:xfrm>
          <a:off x="0" y="0"/>
          <a:ext cx="0" cy="0"/>
          <a:chOff x="0" y="0"/>
          <a:chExt cx="0" cy="0"/>
        </a:xfrm>
      </p:grpSpPr>
      <p:pic>
        <p:nvPicPr>
          <p:cNvPr descr="Overlay-ContentSlides.png" id="47" name="Shape 47"/>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cxnSp>
        <p:nvCxnSpPr>
          <p:cNvPr id="48" name="Shape 48"/>
          <p:cNvCxnSpPr/>
          <p:nvPr/>
        </p:nvCxnSpPr>
        <p:spPr>
          <a:xfrm>
            <a:off x="874713" y="2286000"/>
            <a:ext cx="3562350" cy="1588"/>
          </a:xfrm>
          <a:prstGeom prst="straightConnector1">
            <a:avLst/>
          </a:prstGeom>
          <a:noFill/>
          <a:ln cap="flat" cmpd="sng" w="19050">
            <a:solidFill>
              <a:schemeClr val="lt1"/>
            </a:solidFill>
            <a:prstDash val="solid"/>
            <a:round/>
            <a:headEnd len="sm" w="sm" type="none"/>
            <a:tailEnd len="sm" w="sm" type="none"/>
          </a:ln>
        </p:spPr>
      </p:cxnSp>
      <p:cxnSp>
        <p:nvCxnSpPr>
          <p:cNvPr id="49" name="Shape 49"/>
          <p:cNvCxnSpPr/>
          <p:nvPr/>
        </p:nvCxnSpPr>
        <p:spPr>
          <a:xfrm>
            <a:off x="4816475" y="2286000"/>
            <a:ext cx="3565525" cy="1588"/>
          </a:xfrm>
          <a:prstGeom prst="straightConnector1">
            <a:avLst/>
          </a:prstGeom>
          <a:noFill/>
          <a:ln cap="flat" cmpd="sng" w="19050">
            <a:solidFill>
              <a:schemeClr val="lt1"/>
            </a:solidFill>
            <a:prstDash val="solid"/>
            <a:round/>
            <a:headEnd len="sm" w="sm" type="none"/>
            <a:tailEnd len="sm" w="sm" type="none"/>
          </a:ln>
        </p:spPr>
      </p:cxnSp>
      <p:cxnSp>
        <p:nvCxnSpPr>
          <p:cNvPr id="50" name="Shape 50"/>
          <p:cNvCxnSpPr/>
          <p:nvPr/>
        </p:nvCxnSpPr>
        <p:spPr>
          <a:xfrm>
            <a:off x="874713" y="2286000"/>
            <a:ext cx="3562350" cy="1588"/>
          </a:xfrm>
          <a:prstGeom prst="straightConnector1">
            <a:avLst/>
          </a:prstGeom>
          <a:noFill/>
          <a:ln cap="flat" cmpd="sng" w="19050">
            <a:solidFill>
              <a:schemeClr val="lt1"/>
            </a:solidFill>
            <a:prstDash val="solid"/>
            <a:round/>
            <a:headEnd len="sm" w="sm" type="none"/>
            <a:tailEnd len="sm" w="sm" type="none"/>
          </a:ln>
        </p:spPr>
      </p:cxnSp>
      <p:cxnSp>
        <p:nvCxnSpPr>
          <p:cNvPr id="51" name="Shape 51"/>
          <p:cNvCxnSpPr/>
          <p:nvPr/>
        </p:nvCxnSpPr>
        <p:spPr>
          <a:xfrm>
            <a:off x="4816475" y="2286000"/>
            <a:ext cx="3565525" cy="1588"/>
          </a:xfrm>
          <a:prstGeom prst="straightConnector1">
            <a:avLst/>
          </a:prstGeom>
          <a:noFill/>
          <a:ln cap="flat" cmpd="sng" w="19050">
            <a:solidFill>
              <a:schemeClr val="lt1"/>
            </a:solidFill>
            <a:prstDash val="solid"/>
            <a:round/>
            <a:headEnd len="sm" w="sm" type="none"/>
            <a:tailEnd len="sm" w="sm" type="none"/>
          </a:ln>
        </p:spPr>
      </p:cxnSp>
      <p:sp>
        <p:nvSpPr>
          <p:cNvPr id="52" name="Shape 52"/>
          <p:cNvSpPr txBox="1"/>
          <p:nvPr>
            <p:ph type="title"/>
          </p:nvPr>
        </p:nvSpPr>
        <p:spPr>
          <a:xfrm>
            <a:off x="779463" y="381000"/>
            <a:ext cx="7583487" cy="104438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53" name="Shape 53"/>
          <p:cNvSpPr txBox="1"/>
          <p:nvPr>
            <p:ph idx="1" type="body"/>
          </p:nvPr>
        </p:nvSpPr>
        <p:spPr>
          <a:xfrm>
            <a:off x="779463" y="1438835"/>
            <a:ext cx="3657600" cy="789828"/>
          </a:xfrm>
          <a:prstGeom prst="rect">
            <a:avLst/>
          </a:prstGeom>
          <a:noFill/>
          <a:ln>
            <a:noFill/>
          </a:ln>
        </p:spPr>
        <p:txBody>
          <a:bodyPr anchorCtr="0" anchor="b" bIns="91425" lIns="91425" spcFirstLastPara="1" rIns="91425" wrap="square" tIns="91425"/>
          <a:lstStyle>
            <a:lvl1pPr indent="-228600" lvl="0" marL="457200" marR="0" rtl="0" algn="ctr">
              <a:lnSpc>
                <a:spcPct val="107142"/>
              </a:lnSpc>
              <a:spcBef>
                <a:spcPts val="0"/>
              </a:spcBef>
              <a:spcAft>
                <a:spcPts val="0"/>
              </a:spcAft>
              <a:buClr>
                <a:srgbClr val="001D4D"/>
              </a:buClr>
              <a:buSzPts val="2200"/>
              <a:buFont typeface="Noto Sans Symbols"/>
              <a:buNone/>
              <a:defRPr b="0" i="0" sz="2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1" i="0" sz="20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1" i="0" sz="18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5pPr>
            <a:lvl6pPr indent="-228600" lvl="5" marL="27432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6pPr>
            <a:lvl7pPr indent="-228600" lvl="6" marL="32004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7pPr>
            <a:lvl8pPr indent="-228600" lvl="7" marL="36576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8pPr>
            <a:lvl9pPr indent="-228600" lvl="8" marL="41148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4" name="Shape 54"/>
          <p:cNvSpPr txBox="1"/>
          <p:nvPr>
            <p:ph idx="2" type="body"/>
          </p:nvPr>
        </p:nvSpPr>
        <p:spPr>
          <a:xfrm>
            <a:off x="779463" y="2362199"/>
            <a:ext cx="3657600" cy="36861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5" name="Shape 55"/>
          <p:cNvSpPr txBox="1"/>
          <p:nvPr>
            <p:ph idx="3" type="body"/>
          </p:nvPr>
        </p:nvSpPr>
        <p:spPr>
          <a:xfrm>
            <a:off x="4705350" y="1438835"/>
            <a:ext cx="3657600" cy="789828"/>
          </a:xfrm>
          <a:prstGeom prst="rect">
            <a:avLst/>
          </a:prstGeom>
          <a:noFill/>
          <a:ln>
            <a:noFill/>
          </a:ln>
        </p:spPr>
        <p:txBody>
          <a:bodyPr anchorCtr="0" anchor="b" bIns="91425" lIns="91425" spcFirstLastPara="1" rIns="91425" wrap="square" tIns="91425"/>
          <a:lstStyle>
            <a:lvl1pPr indent="-228600" lvl="0" marL="457200" marR="0" rtl="0" algn="ctr">
              <a:lnSpc>
                <a:spcPct val="107142"/>
              </a:lnSpc>
              <a:spcBef>
                <a:spcPts val="0"/>
              </a:spcBef>
              <a:spcAft>
                <a:spcPts val="0"/>
              </a:spcAft>
              <a:buClr>
                <a:srgbClr val="001D4D"/>
              </a:buClr>
              <a:buSzPts val="2200"/>
              <a:buFont typeface="Noto Sans Symbols"/>
              <a:buNone/>
              <a:defRPr b="0" i="0" sz="2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1" i="0" sz="20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1" i="0" sz="18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5pPr>
            <a:lvl6pPr indent="-228600" lvl="5" marL="27432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6pPr>
            <a:lvl7pPr indent="-228600" lvl="6" marL="32004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7pPr>
            <a:lvl8pPr indent="-228600" lvl="7" marL="36576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8pPr>
            <a:lvl9pPr indent="-228600" lvl="8" marL="41148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6" name="Shape 56"/>
          <p:cNvSpPr txBox="1"/>
          <p:nvPr>
            <p:ph idx="4" type="body"/>
          </p:nvPr>
        </p:nvSpPr>
        <p:spPr>
          <a:xfrm>
            <a:off x="4705350" y="2362199"/>
            <a:ext cx="3657600" cy="36861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7" name="Shape 57"/>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8" name="Shape 58"/>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9" name="Shape 59"/>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 Content, Top and Bottom">
  <p:cSld name="2 Content, Top and Bottom">
    <p:spTree>
      <p:nvGrpSpPr>
        <p:cNvPr id="60" name="Shape 60"/>
        <p:cNvGrpSpPr/>
        <p:nvPr/>
      </p:nvGrpSpPr>
      <p:grpSpPr>
        <a:xfrm>
          <a:off x="0" y="0"/>
          <a:ext cx="0" cy="0"/>
          <a:chOff x="0" y="0"/>
          <a:chExt cx="0" cy="0"/>
        </a:xfrm>
      </p:grpSpPr>
      <p:pic>
        <p:nvPicPr>
          <p:cNvPr descr="Overlay-ContentSlides.png" id="61" name="Shape 61"/>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62" name="Shape 62"/>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63" name="Shape 63"/>
          <p:cNvSpPr txBox="1"/>
          <p:nvPr>
            <p:ph idx="1" type="body"/>
          </p:nvPr>
        </p:nvSpPr>
        <p:spPr>
          <a:xfrm>
            <a:off x="779462" y="1828801"/>
            <a:ext cx="7585076"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4" name="Shape 64"/>
          <p:cNvSpPr txBox="1"/>
          <p:nvPr>
            <p:ph idx="2" type="body"/>
          </p:nvPr>
        </p:nvSpPr>
        <p:spPr>
          <a:xfrm>
            <a:off x="779462" y="3991816"/>
            <a:ext cx="7585076"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5" name="Shape 6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6" name="Shape 6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7" name="Shape 6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Content">
  <p:cSld name="3 Content">
    <p:spTree>
      <p:nvGrpSpPr>
        <p:cNvPr id="68" name="Shape 68"/>
        <p:cNvGrpSpPr/>
        <p:nvPr/>
      </p:nvGrpSpPr>
      <p:grpSpPr>
        <a:xfrm>
          <a:off x="0" y="0"/>
          <a:ext cx="0" cy="0"/>
          <a:chOff x="0" y="0"/>
          <a:chExt cx="0" cy="0"/>
        </a:xfrm>
      </p:grpSpPr>
      <p:pic>
        <p:nvPicPr>
          <p:cNvPr descr="Overlay-ContentSlides.png" id="69" name="Shape 69"/>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70" name="Shape 70"/>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71" name="Shape 71"/>
          <p:cNvSpPr txBox="1"/>
          <p:nvPr>
            <p:ph idx="1" type="body"/>
          </p:nvPr>
        </p:nvSpPr>
        <p:spPr>
          <a:xfrm>
            <a:off x="471095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2" name="Shape 72"/>
          <p:cNvSpPr txBox="1"/>
          <p:nvPr>
            <p:ph idx="2" type="body"/>
          </p:nvPr>
        </p:nvSpPr>
        <p:spPr>
          <a:xfrm>
            <a:off x="471095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3" name="Shape 73"/>
          <p:cNvSpPr txBox="1"/>
          <p:nvPr>
            <p:ph idx="3" type="body"/>
          </p:nvPr>
        </p:nvSpPr>
        <p:spPr>
          <a:xfrm>
            <a:off x="779462"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4" name="Shape 7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5" name="Shape 7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6" name="Shape 7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 Content">
  <p:cSld name="4 Content">
    <p:spTree>
      <p:nvGrpSpPr>
        <p:cNvPr id="77" name="Shape 77"/>
        <p:cNvGrpSpPr/>
        <p:nvPr/>
      </p:nvGrpSpPr>
      <p:grpSpPr>
        <a:xfrm>
          <a:off x="0" y="0"/>
          <a:ext cx="0" cy="0"/>
          <a:chOff x="0" y="0"/>
          <a:chExt cx="0" cy="0"/>
        </a:xfrm>
      </p:grpSpPr>
      <p:pic>
        <p:nvPicPr>
          <p:cNvPr descr="Overlay-ContentSlides.png" id="78" name="Shape 7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79" name="Shape 79"/>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80" name="Shape 80"/>
          <p:cNvSpPr txBox="1"/>
          <p:nvPr>
            <p:ph idx="1" type="body"/>
          </p:nvPr>
        </p:nvSpPr>
        <p:spPr>
          <a:xfrm>
            <a:off x="77946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1" name="Shape 81"/>
          <p:cNvSpPr txBox="1"/>
          <p:nvPr>
            <p:ph idx="2" type="body"/>
          </p:nvPr>
        </p:nvSpPr>
        <p:spPr>
          <a:xfrm>
            <a:off x="77946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2" name="Shape 82"/>
          <p:cNvSpPr txBox="1"/>
          <p:nvPr>
            <p:ph idx="3" type="body"/>
          </p:nvPr>
        </p:nvSpPr>
        <p:spPr>
          <a:xfrm>
            <a:off x="471095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3" name="Shape 83"/>
          <p:cNvSpPr txBox="1"/>
          <p:nvPr>
            <p:ph idx="4" type="body"/>
          </p:nvPr>
        </p:nvSpPr>
        <p:spPr>
          <a:xfrm>
            <a:off x="471095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4" name="Shape 8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5" name="Shape 8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6" name="Shape 8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7" name="Shape 87"/>
        <p:cNvGrpSpPr/>
        <p:nvPr/>
      </p:nvGrpSpPr>
      <p:grpSpPr>
        <a:xfrm>
          <a:off x="0" y="0"/>
          <a:ext cx="0" cy="0"/>
          <a:chOff x="0" y="0"/>
          <a:chExt cx="0" cy="0"/>
        </a:xfrm>
      </p:grpSpPr>
      <p:pic>
        <p:nvPicPr>
          <p:cNvPr descr="Overlay-ContentSlides.png" id="88" name="Shape 8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89" name="Shape 89"/>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90" name="Shape 90"/>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1" name="Shape 91"/>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 name="Shape 92"/>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18" Type="http://schemas.openxmlformats.org/officeDocument/2006/relationships/theme" Target="../theme/theme1.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p:nvPr/>
        </p:nvSpPr>
        <p:spPr>
          <a:xfrm>
            <a:off x="190500" y="190500"/>
            <a:ext cx="8764588" cy="6478588"/>
          </a:xfrm>
          <a:prstGeom prst="round2DiagRect">
            <a:avLst>
              <a:gd fmla="val 9416" name="adj1"/>
              <a:gd fmla="val 0" name="adj2"/>
            </a:avLst>
          </a:prstGeom>
          <a:gradFill>
            <a:gsLst>
              <a:gs pos="0">
                <a:srgbClr val="B27A00"/>
              </a:gs>
              <a:gs pos="13000">
                <a:srgbClr val="B27A00"/>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 name="Shape 11"/>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2" name="Shape 12"/>
          <p:cNvSpPr txBox="1"/>
          <p:nvPr>
            <p:ph idx="1" type="body"/>
          </p:nvPr>
        </p:nvSpPr>
        <p:spPr>
          <a:xfrm>
            <a:off x="779463" y="1828800"/>
            <a:ext cx="7583487" cy="420846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 name="Shape 1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Shape 1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5" name="Shape 1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pic>
        <p:nvPicPr>
          <p:cNvPr descr="FIULogo_H_CMYK_fx.png" id="16" name="Shape 16"/>
          <p:cNvPicPr preferRelativeResize="0"/>
          <p:nvPr/>
        </p:nvPicPr>
        <p:blipFill rotWithShape="1">
          <a:blip r:embed="rId1">
            <a:alphaModFix/>
          </a:blip>
          <a:srcRect b="0" l="0" r="0" t="0"/>
          <a:stretch/>
        </p:blipFill>
        <p:spPr>
          <a:xfrm>
            <a:off x="6103938" y="5959475"/>
            <a:ext cx="2430462" cy="69373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1.png"/><Relationship Id="rId4" Type="http://schemas.openxmlformats.org/officeDocument/2006/relationships/image" Target="../media/image3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1" Type="http://schemas.openxmlformats.org/officeDocument/2006/relationships/image" Target="../media/image33.png"/><Relationship Id="rId10" Type="http://schemas.openxmlformats.org/officeDocument/2006/relationships/image" Target="../media/image35.png"/><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mailto:achal012@fiu.edu" TargetMode="External"/><Relationship Id="rId4" Type="http://schemas.openxmlformats.org/officeDocument/2006/relationships/image" Target="../media/image26.png"/><Relationship Id="rId9" Type="http://schemas.openxmlformats.org/officeDocument/2006/relationships/image" Target="../media/image27.png"/><Relationship Id="rId5" Type="http://schemas.openxmlformats.org/officeDocument/2006/relationships/image" Target="../media/image23.png"/><Relationship Id="rId6" Type="http://schemas.openxmlformats.org/officeDocument/2006/relationships/image" Target="../media/image34.png"/><Relationship Id="rId7" Type="http://schemas.openxmlformats.org/officeDocument/2006/relationships/image" Target="../media/image25.png"/><Relationship Id="rId8"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4.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ctrTitle"/>
          </p:nvPr>
        </p:nvSpPr>
        <p:spPr>
          <a:xfrm>
            <a:off x="135925" y="1510688"/>
            <a:ext cx="8686800" cy="3900900"/>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t/>
            </a:r>
            <a:endParaRPr/>
          </a:p>
          <a:p>
            <a:pPr indent="0" lvl="0" marL="0" marR="0" rtl="0" algn="ctr">
              <a:spcBef>
                <a:spcPts val="0"/>
              </a:spcBef>
              <a:spcAft>
                <a:spcPts val="0"/>
              </a:spcAft>
              <a:buNone/>
            </a:pPr>
            <a:r>
              <a:rPr lang="en-US"/>
              <a:t>CodeVR 1.0</a:t>
            </a:r>
            <a:endParaRPr b="0" i="0" sz="2900" u="none" cap="none" strike="noStrike">
              <a:solidFill>
                <a:srgbClr val="001D4D"/>
              </a:solidFill>
              <a:latin typeface="Trebuchet MS"/>
              <a:ea typeface="Trebuchet MS"/>
              <a:cs typeface="Trebuchet MS"/>
              <a:sym typeface="Trebuchet MS"/>
            </a:endParaRPr>
          </a:p>
          <a:p>
            <a:pPr indent="0" lvl="0" marL="0" marR="0" rtl="0" algn="ctr">
              <a:spcBef>
                <a:spcPts val="0"/>
              </a:spcBef>
              <a:spcAft>
                <a:spcPts val="0"/>
              </a:spcAft>
              <a:buNone/>
            </a:pPr>
            <a:r>
              <a:t/>
            </a:r>
            <a:endParaRPr sz="2900"/>
          </a:p>
          <a:p>
            <a:pPr indent="0" lvl="0" marL="0" marR="0" rtl="0" algn="ctr">
              <a:spcBef>
                <a:spcPts val="0"/>
              </a:spcBef>
              <a:spcAft>
                <a:spcPts val="0"/>
              </a:spcAft>
              <a:buNone/>
            </a:pPr>
            <a:r>
              <a:rPr b="0" i="0" lang="en-US" sz="2500" u="none" cap="none" strike="noStrike">
                <a:solidFill>
                  <a:srgbClr val="001D4D"/>
                </a:solidFill>
                <a:latin typeface="Trebuchet MS"/>
                <a:ea typeface="Trebuchet MS"/>
                <a:cs typeface="Trebuchet MS"/>
                <a:sym typeface="Trebuchet MS"/>
              </a:rPr>
              <a:t>Team Members: Andres Chalela, </a:t>
            </a:r>
            <a:r>
              <a:rPr lang="en-US" sz="2500"/>
              <a:t>Rolf Gilet, Miguel Jardines</a:t>
            </a:r>
            <a:br>
              <a:rPr b="0" i="0" lang="en-US" sz="2500" u="none" cap="none" strike="noStrike">
                <a:solidFill>
                  <a:srgbClr val="001D4D"/>
                </a:solidFill>
                <a:latin typeface="Trebuchet MS"/>
                <a:ea typeface="Trebuchet MS"/>
                <a:cs typeface="Trebuchet MS"/>
                <a:sym typeface="Trebuchet MS"/>
              </a:rPr>
            </a:br>
            <a:r>
              <a:rPr b="0" i="0" lang="en-US" sz="2500" u="none" cap="none" strike="noStrike">
                <a:solidFill>
                  <a:srgbClr val="001D4D"/>
                </a:solidFill>
                <a:latin typeface="Trebuchet MS"/>
                <a:ea typeface="Trebuchet MS"/>
                <a:cs typeface="Trebuchet MS"/>
                <a:sym typeface="Trebuchet MS"/>
              </a:rPr>
              <a:t>Product Owner: </a:t>
            </a:r>
            <a:r>
              <a:rPr lang="en-US" sz="2500"/>
              <a:t>Dr. Francisco Ortega</a:t>
            </a:r>
            <a:endParaRPr b="0" i="0" sz="2500" u="none" cap="none" strike="noStrike">
              <a:solidFill>
                <a:srgbClr val="001D4D"/>
              </a:solidFill>
              <a:latin typeface="Trebuchet MS"/>
              <a:ea typeface="Trebuchet MS"/>
              <a:cs typeface="Trebuchet MS"/>
              <a:sym typeface="Trebuchet MS"/>
            </a:endParaRPr>
          </a:p>
          <a:p>
            <a:pPr indent="0" lvl="0" marL="0" marR="0" rtl="0" algn="ctr">
              <a:spcBef>
                <a:spcPts val="0"/>
              </a:spcBef>
              <a:spcAft>
                <a:spcPts val="0"/>
              </a:spcAft>
              <a:buNone/>
            </a:pPr>
            <a:r>
              <a:rPr lang="en-US" sz="2500"/>
              <a:t>Instructor: </a:t>
            </a:r>
            <a:r>
              <a:rPr lang="en-US" sz="2500"/>
              <a:t>Dr. Francisco Ortega, Dr. </a:t>
            </a:r>
            <a:r>
              <a:rPr lang="en-US" sz="2500"/>
              <a:t>Masoud Sadjadi</a:t>
            </a:r>
            <a:br>
              <a:rPr b="0" i="0" lang="en-US" sz="2800" u="none" cap="none" strike="noStrike">
                <a:solidFill>
                  <a:srgbClr val="001D4D"/>
                </a:solidFill>
                <a:latin typeface="Trebuchet MS"/>
                <a:ea typeface="Trebuchet MS"/>
                <a:cs typeface="Trebuchet MS"/>
                <a:sym typeface="Trebuchet MS"/>
              </a:rPr>
            </a:br>
            <a:br>
              <a:rPr b="0" i="0" lang="en-US" sz="44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School of Computing and Information Sciences</a:t>
            </a:r>
            <a:br>
              <a:rPr b="0" i="0" lang="en-US" sz="18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Florida International University</a:t>
            </a:r>
            <a:endParaRPr b="0" i="0" sz="4400" u="none" cap="none" strike="noStrike">
              <a:solidFill>
                <a:srgbClr val="001D4D"/>
              </a:solidFill>
              <a:latin typeface="Trebuchet MS"/>
              <a:ea typeface="Trebuchet MS"/>
              <a:cs typeface="Trebuchet MS"/>
              <a:sym typeface="Trebuchet MS"/>
            </a:endParaRPr>
          </a:p>
        </p:txBody>
      </p:sp>
      <p:sp>
        <p:nvSpPr>
          <p:cNvPr id="150" name="Shape 150"/>
          <p:cNvSpPr txBox="1"/>
          <p:nvPr>
            <p:ph idx="1" type="subTitle"/>
          </p:nvPr>
        </p:nvSpPr>
        <p:spPr>
          <a:xfrm>
            <a:off x="228600" y="5643562"/>
            <a:ext cx="8686800" cy="1219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Font typeface="Noto Sans Symbols"/>
              <a:buNone/>
            </a:pPr>
            <a:r>
              <a:rPr lang="en-US">
                <a:solidFill>
                  <a:srgbClr val="666666"/>
                </a:solidFill>
              </a:rPr>
              <a:t> </a:t>
            </a:r>
            <a:endParaRPr b="0" i="0" sz="1800" u="none" cap="none" strike="noStrike">
              <a:solidFill>
                <a:srgbClr val="666666"/>
              </a:solidFill>
              <a:latin typeface="Trebuchet MS"/>
              <a:ea typeface="Trebuchet MS"/>
              <a:cs typeface="Trebuchet MS"/>
              <a:sym typeface="Trebuchet MS"/>
            </a:endParaRPr>
          </a:p>
        </p:txBody>
      </p:sp>
      <p:sp>
        <p:nvSpPr>
          <p:cNvPr id="151" name="Shape 151"/>
          <p:cNvSpPr txBox="1"/>
          <p:nvPr/>
        </p:nvSpPr>
        <p:spPr>
          <a:xfrm>
            <a:off x="135925" y="556025"/>
            <a:ext cx="8686800" cy="722700"/>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rgbClr val="001D4D"/>
                </a:solidFill>
                <a:latin typeface="Trebuchet MS"/>
                <a:ea typeface="Trebuchet MS"/>
                <a:cs typeface="Trebuchet MS"/>
                <a:sym typeface="Trebuchet MS"/>
              </a:rPr>
              <a:t>Final Presentation</a:t>
            </a:r>
            <a:endParaRPr b="0" i="0" sz="3600" u="none" cap="none" strike="noStrike">
              <a:solidFill>
                <a:srgbClr val="001D4D"/>
              </a:solidFill>
              <a:latin typeface="Trebuchet MS"/>
              <a:ea typeface="Trebuchet MS"/>
              <a:cs typeface="Trebuchet MS"/>
              <a:sym typeface="Trebuchet MS"/>
            </a:endParaRPr>
          </a:p>
          <a:p>
            <a:pPr indent="0" lvl="0" marL="0" rtl="0" algn="ctr">
              <a:spcBef>
                <a:spcPts val="0"/>
              </a:spcBef>
              <a:spcAft>
                <a:spcPts val="0"/>
              </a:spcAft>
              <a:buClr>
                <a:schemeClr val="dk1"/>
              </a:buClr>
              <a:buFont typeface="Arial"/>
              <a:buNone/>
            </a:pPr>
            <a:r>
              <a:rPr lang="en-US" sz="2600">
                <a:solidFill>
                  <a:srgbClr val="001D4D"/>
                </a:solidFill>
                <a:latin typeface="Trebuchet MS"/>
                <a:ea typeface="Trebuchet MS"/>
                <a:cs typeface="Trebuchet MS"/>
                <a:sym typeface="Trebuchet MS"/>
              </a:rPr>
              <a:t>Spring</a:t>
            </a:r>
            <a:r>
              <a:rPr lang="en-US" sz="2600">
                <a:solidFill>
                  <a:srgbClr val="001D4D"/>
                </a:solidFill>
                <a:latin typeface="Trebuchet MS"/>
                <a:ea typeface="Trebuchet MS"/>
                <a:cs typeface="Trebuchet MS"/>
                <a:sym typeface="Trebuchet MS"/>
              </a:rPr>
              <a:t> 2018</a:t>
            </a:r>
            <a:endParaRPr sz="2600">
              <a:solidFill>
                <a:srgbClr val="001D4D"/>
              </a:solidFill>
              <a:latin typeface="Trebuchet MS"/>
              <a:ea typeface="Trebuchet MS"/>
              <a:cs typeface="Trebuchet MS"/>
              <a:sym typeface="Trebuchet MS"/>
            </a:endParaRPr>
          </a:p>
        </p:txBody>
      </p:sp>
      <p:pic>
        <p:nvPicPr>
          <p:cNvPr id="152" name="Shape 152"/>
          <p:cNvPicPr preferRelativeResize="0"/>
          <p:nvPr/>
        </p:nvPicPr>
        <p:blipFill>
          <a:blip r:embed="rId3">
            <a:alphaModFix/>
          </a:blip>
          <a:stretch>
            <a:fillRect/>
          </a:stretch>
        </p:blipFill>
        <p:spPr>
          <a:xfrm>
            <a:off x="1146125" y="5978025"/>
            <a:ext cx="3043701" cy="550225"/>
          </a:xfrm>
          <a:prstGeom prst="rect">
            <a:avLst/>
          </a:prstGeom>
          <a:noFill/>
          <a:ln>
            <a:noFill/>
          </a:ln>
        </p:spPr>
      </p:pic>
      <p:pic>
        <p:nvPicPr>
          <p:cNvPr id="153" name="Shape 153"/>
          <p:cNvPicPr preferRelativeResize="0"/>
          <p:nvPr/>
        </p:nvPicPr>
        <p:blipFill rotWithShape="1">
          <a:blip r:embed="rId4">
            <a:alphaModFix/>
          </a:blip>
          <a:srcRect b="50219" l="0" r="0" t="0"/>
          <a:stretch/>
        </p:blipFill>
        <p:spPr>
          <a:xfrm>
            <a:off x="228600" y="5759525"/>
            <a:ext cx="917525" cy="7687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title"/>
          </p:nvPr>
        </p:nvSpPr>
        <p:spPr>
          <a:xfrm>
            <a:off x="779463" y="6096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000" u="none" cap="none" strike="noStrike">
                <a:solidFill>
                  <a:srgbClr val="001D4D"/>
                </a:solidFill>
                <a:latin typeface="Trebuchet MS"/>
                <a:ea typeface="Trebuchet MS"/>
                <a:cs typeface="Trebuchet MS"/>
                <a:sym typeface="Trebuchet MS"/>
              </a:rPr>
              <a:t>User Stor</a:t>
            </a:r>
            <a:r>
              <a:rPr lang="en-US" sz="3000"/>
              <a:t>y #2: </a:t>
            </a:r>
            <a:endParaRPr sz="3000"/>
          </a:p>
          <a:p>
            <a:pPr indent="0" lvl="0" marL="0" marR="0" rtl="0" algn="l">
              <a:spcBef>
                <a:spcPts val="0"/>
              </a:spcBef>
              <a:spcAft>
                <a:spcPts val="0"/>
              </a:spcAft>
              <a:buNone/>
            </a:pPr>
            <a:r>
              <a:rPr lang="en-US" sz="3000"/>
              <a:t>CodeVR Language Application (Phase 1)</a:t>
            </a:r>
            <a:endParaRPr b="0" i="0" sz="3000" u="none" cap="none" strike="noStrike">
              <a:solidFill>
                <a:srgbClr val="001D4D"/>
              </a:solidFill>
              <a:latin typeface="Trebuchet MS"/>
              <a:ea typeface="Trebuchet MS"/>
              <a:cs typeface="Trebuchet MS"/>
              <a:sym typeface="Trebuchet MS"/>
            </a:endParaRPr>
          </a:p>
        </p:txBody>
      </p:sp>
      <p:pic>
        <p:nvPicPr>
          <p:cNvPr id="229" name="Shape 229"/>
          <p:cNvPicPr preferRelativeResize="0"/>
          <p:nvPr/>
        </p:nvPicPr>
        <p:blipFill>
          <a:blip r:embed="rId3">
            <a:alphaModFix/>
          </a:blip>
          <a:stretch>
            <a:fillRect/>
          </a:stretch>
        </p:blipFill>
        <p:spPr>
          <a:xfrm>
            <a:off x="779475" y="2947300"/>
            <a:ext cx="3453526" cy="2204375"/>
          </a:xfrm>
          <a:prstGeom prst="rect">
            <a:avLst/>
          </a:prstGeom>
          <a:noFill/>
          <a:ln>
            <a:noFill/>
          </a:ln>
        </p:spPr>
      </p:pic>
      <p:pic>
        <p:nvPicPr>
          <p:cNvPr id="230" name="Shape 230"/>
          <p:cNvPicPr preferRelativeResize="0"/>
          <p:nvPr/>
        </p:nvPicPr>
        <p:blipFill rotWithShape="1">
          <a:blip r:embed="rId4">
            <a:alphaModFix/>
          </a:blip>
          <a:srcRect b="0" l="0" r="34959" t="0"/>
          <a:stretch/>
        </p:blipFill>
        <p:spPr>
          <a:xfrm>
            <a:off x="4813613" y="2947300"/>
            <a:ext cx="3453525" cy="2666168"/>
          </a:xfrm>
          <a:prstGeom prst="rect">
            <a:avLst/>
          </a:prstGeom>
          <a:noFill/>
          <a:ln>
            <a:noFill/>
          </a:ln>
        </p:spPr>
      </p:pic>
      <p:sp>
        <p:nvSpPr>
          <p:cNvPr id="231" name="Shape 231"/>
          <p:cNvSpPr txBox="1"/>
          <p:nvPr/>
        </p:nvSpPr>
        <p:spPr>
          <a:xfrm>
            <a:off x="1500488" y="5131075"/>
            <a:ext cx="2011500" cy="330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a:t>CodeVR Source Code</a:t>
            </a:r>
            <a:endParaRPr/>
          </a:p>
        </p:txBody>
      </p:sp>
      <p:sp>
        <p:nvSpPr>
          <p:cNvPr id="232" name="Shape 232"/>
          <p:cNvSpPr txBox="1"/>
          <p:nvPr/>
        </p:nvSpPr>
        <p:spPr>
          <a:xfrm>
            <a:off x="5078325" y="5619200"/>
            <a:ext cx="2924100" cy="330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a:t>CodeVR Compiler Console Output</a:t>
            </a:r>
            <a:endParaRPr/>
          </a:p>
        </p:txBody>
      </p:sp>
      <p:sp>
        <p:nvSpPr>
          <p:cNvPr id="233" name="Shape 233"/>
          <p:cNvSpPr txBox="1"/>
          <p:nvPr>
            <p:ph idx="1" type="body"/>
          </p:nvPr>
        </p:nvSpPr>
        <p:spPr>
          <a:xfrm>
            <a:off x="779475" y="1501800"/>
            <a:ext cx="7583400" cy="15507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rPr lang="en-US" sz="2000"/>
              <a:t>“As a developer, I have to implement a source to source CodeVR language application, so that the exported CodeVR language source code can be translated into Python source code.”</a:t>
            </a:r>
            <a:endParaRPr b="0" i="0" sz="2000" u="none" cap="none" strike="noStrike">
              <a:solidFill>
                <a:srgbClr val="001D4D"/>
              </a:solidFill>
              <a:latin typeface="Trebuchet MS"/>
              <a:ea typeface="Trebuchet MS"/>
              <a:cs typeface="Trebuchet MS"/>
              <a:sym typeface="Trebuchet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Shape 239"/>
          <p:cNvSpPr txBox="1"/>
          <p:nvPr>
            <p:ph type="title"/>
          </p:nvPr>
        </p:nvSpPr>
        <p:spPr>
          <a:xfrm>
            <a:off x="780288" y="7842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000" u="none" cap="none" strike="noStrike">
                <a:solidFill>
                  <a:srgbClr val="001D4D"/>
                </a:solidFill>
                <a:latin typeface="Trebuchet MS"/>
                <a:ea typeface="Trebuchet MS"/>
                <a:cs typeface="Trebuchet MS"/>
                <a:sym typeface="Trebuchet MS"/>
              </a:rPr>
              <a:t>User Stor</a:t>
            </a:r>
            <a:r>
              <a:rPr lang="en-US" sz="3000"/>
              <a:t>y #3: </a:t>
            </a:r>
            <a:endParaRPr sz="3000"/>
          </a:p>
          <a:p>
            <a:pPr indent="0" lvl="0" marL="0" marR="0" rtl="0" algn="l">
              <a:spcBef>
                <a:spcPts val="0"/>
              </a:spcBef>
              <a:spcAft>
                <a:spcPts val="0"/>
              </a:spcAft>
              <a:buSzPts val="1100"/>
              <a:buNone/>
            </a:pPr>
            <a:r>
              <a:rPr lang="en-US" sz="3000"/>
              <a:t>CodeVR Compiler Implementation </a:t>
            </a:r>
            <a:endParaRPr sz="3000"/>
          </a:p>
          <a:p>
            <a:pPr indent="0" lvl="0" marL="0" marR="0" rtl="0" algn="l">
              <a:spcBef>
                <a:spcPts val="0"/>
              </a:spcBef>
              <a:spcAft>
                <a:spcPts val="0"/>
              </a:spcAft>
              <a:buSzPts val="1100"/>
              <a:buNone/>
            </a:pPr>
            <a:r>
              <a:rPr lang="en-US" sz="3000"/>
              <a:t>(Parser Phase)</a:t>
            </a:r>
            <a:endParaRPr sz="3000"/>
          </a:p>
        </p:txBody>
      </p:sp>
      <p:sp>
        <p:nvSpPr>
          <p:cNvPr id="240" name="Shape 240"/>
          <p:cNvSpPr txBox="1"/>
          <p:nvPr>
            <p:ph idx="1" type="body"/>
          </p:nvPr>
        </p:nvSpPr>
        <p:spPr>
          <a:xfrm>
            <a:off x="779475" y="1578000"/>
            <a:ext cx="7583400" cy="15507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rPr lang="en-US" sz="2000"/>
              <a:t>“As a developer, I have to implement the Parser module of the CodeVR compiler, so that an abstract syntax tree can be generated for our language application.”</a:t>
            </a:r>
            <a:endParaRPr b="0" i="0" sz="2000" u="none" cap="none" strike="noStrike">
              <a:solidFill>
                <a:srgbClr val="001D4D"/>
              </a:solidFill>
              <a:latin typeface="Trebuchet MS"/>
              <a:ea typeface="Trebuchet MS"/>
              <a:cs typeface="Trebuchet MS"/>
              <a:sym typeface="Trebuchet MS"/>
            </a:endParaRPr>
          </a:p>
        </p:txBody>
      </p:sp>
      <p:pic>
        <p:nvPicPr>
          <p:cNvPr id="241" name="Shape 241"/>
          <p:cNvPicPr preferRelativeResize="0"/>
          <p:nvPr/>
        </p:nvPicPr>
        <p:blipFill>
          <a:blip r:embed="rId3">
            <a:alphaModFix/>
          </a:blip>
          <a:stretch>
            <a:fillRect/>
          </a:stretch>
        </p:blipFill>
        <p:spPr>
          <a:xfrm>
            <a:off x="4398550" y="2909300"/>
            <a:ext cx="3965151" cy="2714500"/>
          </a:xfrm>
          <a:prstGeom prst="rect">
            <a:avLst/>
          </a:prstGeom>
          <a:noFill/>
          <a:ln>
            <a:noFill/>
          </a:ln>
        </p:spPr>
      </p:pic>
      <p:pic>
        <p:nvPicPr>
          <p:cNvPr id="242" name="Shape 242"/>
          <p:cNvPicPr preferRelativeResize="0"/>
          <p:nvPr/>
        </p:nvPicPr>
        <p:blipFill>
          <a:blip r:embed="rId4">
            <a:alphaModFix/>
          </a:blip>
          <a:stretch>
            <a:fillRect/>
          </a:stretch>
        </p:blipFill>
        <p:spPr>
          <a:xfrm>
            <a:off x="752495" y="2909300"/>
            <a:ext cx="3230660" cy="3424500"/>
          </a:xfrm>
          <a:prstGeom prst="rect">
            <a:avLst/>
          </a:prstGeom>
          <a:noFill/>
          <a:ln>
            <a:noFill/>
          </a:ln>
        </p:spPr>
      </p:pic>
      <p:sp>
        <p:nvSpPr>
          <p:cNvPr id="243" name="Shape 243"/>
          <p:cNvSpPr txBox="1"/>
          <p:nvPr/>
        </p:nvSpPr>
        <p:spPr>
          <a:xfrm>
            <a:off x="5375363" y="5623800"/>
            <a:ext cx="2011500" cy="330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a:t>CodeVR Source Code</a:t>
            </a:r>
            <a:endParaRPr/>
          </a:p>
        </p:txBody>
      </p:sp>
      <p:sp>
        <p:nvSpPr>
          <p:cNvPr id="244" name="Shape 244"/>
          <p:cNvSpPr txBox="1"/>
          <p:nvPr/>
        </p:nvSpPr>
        <p:spPr>
          <a:xfrm>
            <a:off x="538425" y="6333800"/>
            <a:ext cx="3658800" cy="330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a:t>CodeVR Language Parser Grammar Rules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Shape 250"/>
          <p:cNvSpPr txBox="1"/>
          <p:nvPr>
            <p:ph type="title"/>
          </p:nvPr>
        </p:nvSpPr>
        <p:spPr>
          <a:xfrm>
            <a:off x="779475" y="664800"/>
            <a:ext cx="7583400" cy="6849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SzPts val="1100"/>
              <a:buNone/>
            </a:pPr>
            <a:r>
              <a:rPr lang="en-US" sz="3000"/>
              <a:t>CodeVR Sample Parse Tree</a:t>
            </a:r>
            <a:endParaRPr sz="3000"/>
          </a:p>
        </p:txBody>
      </p:sp>
      <p:sp>
        <p:nvSpPr>
          <p:cNvPr id="251" name="Shape 251"/>
          <p:cNvSpPr txBox="1"/>
          <p:nvPr/>
        </p:nvSpPr>
        <p:spPr>
          <a:xfrm>
            <a:off x="3226874" y="4433350"/>
            <a:ext cx="2678400" cy="330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a:t>Generated CodeVR Parse Tree</a:t>
            </a:r>
            <a:endParaRPr/>
          </a:p>
        </p:txBody>
      </p:sp>
      <p:pic>
        <p:nvPicPr>
          <p:cNvPr id="252" name="Shape 252"/>
          <p:cNvPicPr preferRelativeResize="0"/>
          <p:nvPr/>
        </p:nvPicPr>
        <p:blipFill>
          <a:blip r:embed="rId3">
            <a:alphaModFix/>
          </a:blip>
          <a:stretch>
            <a:fillRect/>
          </a:stretch>
        </p:blipFill>
        <p:spPr>
          <a:xfrm>
            <a:off x="207175" y="2082450"/>
            <a:ext cx="8717799" cy="2354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Shape 258"/>
          <p:cNvSpPr txBox="1"/>
          <p:nvPr>
            <p:ph type="title"/>
          </p:nvPr>
        </p:nvSpPr>
        <p:spPr>
          <a:xfrm>
            <a:off x="780288" y="7842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000" u="none" cap="none" strike="noStrike">
                <a:solidFill>
                  <a:srgbClr val="001D4D"/>
                </a:solidFill>
                <a:latin typeface="Trebuchet MS"/>
                <a:ea typeface="Trebuchet MS"/>
                <a:cs typeface="Trebuchet MS"/>
                <a:sym typeface="Trebuchet MS"/>
              </a:rPr>
              <a:t>User Stor</a:t>
            </a:r>
            <a:r>
              <a:rPr lang="en-US" sz="3000"/>
              <a:t>y #4: </a:t>
            </a:r>
            <a:endParaRPr sz="3000"/>
          </a:p>
          <a:p>
            <a:pPr indent="0" lvl="0" marL="0" marR="0" rtl="0" algn="l">
              <a:spcBef>
                <a:spcPts val="0"/>
              </a:spcBef>
              <a:spcAft>
                <a:spcPts val="0"/>
              </a:spcAft>
              <a:buSzPts val="1100"/>
              <a:buNone/>
            </a:pPr>
            <a:r>
              <a:rPr lang="en-US" sz="3000"/>
              <a:t>CodeVR Compiler Implementation </a:t>
            </a:r>
            <a:endParaRPr sz="3000"/>
          </a:p>
          <a:p>
            <a:pPr indent="0" lvl="0" marL="0" marR="0" rtl="0" algn="l">
              <a:spcBef>
                <a:spcPts val="0"/>
              </a:spcBef>
              <a:spcAft>
                <a:spcPts val="0"/>
              </a:spcAft>
              <a:buSzPts val="1100"/>
              <a:buNone/>
            </a:pPr>
            <a:r>
              <a:rPr lang="en-US" sz="3000"/>
              <a:t>(Lexer Phase)</a:t>
            </a:r>
            <a:endParaRPr sz="3000"/>
          </a:p>
        </p:txBody>
      </p:sp>
      <p:sp>
        <p:nvSpPr>
          <p:cNvPr id="259" name="Shape 259"/>
          <p:cNvSpPr txBox="1"/>
          <p:nvPr>
            <p:ph idx="1" type="body"/>
          </p:nvPr>
        </p:nvSpPr>
        <p:spPr>
          <a:xfrm>
            <a:off x="779475" y="1578000"/>
            <a:ext cx="7583400" cy="15507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rPr lang="en-US" sz="2000"/>
              <a:t>“As a developer, I have to implement the Lexer module of the CodeVR compiler, so that the CodeVR language source code can be tokenized into a character stream for the Parser module.”</a:t>
            </a:r>
            <a:endParaRPr b="0" i="0" sz="2000" u="none" cap="none" strike="noStrike">
              <a:solidFill>
                <a:srgbClr val="001D4D"/>
              </a:solidFill>
              <a:latin typeface="Trebuchet MS"/>
              <a:ea typeface="Trebuchet MS"/>
              <a:cs typeface="Trebuchet MS"/>
              <a:sym typeface="Trebuchet MS"/>
            </a:endParaRPr>
          </a:p>
        </p:txBody>
      </p:sp>
      <p:pic>
        <p:nvPicPr>
          <p:cNvPr id="260" name="Shape 260"/>
          <p:cNvPicPr preferRelativeResize="0"/>
          <p:nvPr/>
        </p:nvPicPr>
        <p:blipFill rotWithShape="1">
          <a:blip r:embed="rId3">
            <a:alphaModFix/>
          </a:blip>
          <a:srcRect b="37659" l="0" r="0" t="0"/>
          <a:stretch/>
        </p:blipFill>
        <p:spPr>
          <a:xfrm>
            <a:off x="1072150" y="2842350"/>
            <a:ext cx="2628700" cy="3554399"/>
          </a:xfrm>
          <a:prstGeom prst="rect">
            <a:avLst/>
          </a:prstGeom>
          <a:noFill/>
          <a:ln>
            <a:noFill/>
          </a:ln>
        </p:spPr>
      </p:pic>
      <p:pic>
        <p:nvPicPr>
          <p:cNvPr id="261" name="Shape 261"/>
          <p:cNvPicPr preferRelativeResize="0"/>
          <p:nvPr/>
        </p:nvPicPr>
        <p:blipFill rotWithShape="1">
          <a:blip r:embed="rId4">
            <a:alphaModFix/>
          </a:blip>
          <a:srcRect b="0" l="0" r="49241" t="0"/>
          <a:stretch/>
        </p:blipFill>
        <p:spPr>
          <a:xfrm>
            <a:off x="4477338" y="2842350"/>
            <a:ext cx="2969624" cy="2834400"/>
          </a:xfrm>
          <a:prstGeom prst="rect">
            <a:avLst/>
          </a:prstGeom>
          <a:noFill/>
          <a:ln>
            <a:noFill/>
          </a:ln>
        </p:spPr>
      </p:pic>
      <p:sp>
        <p:nvSpPr>
          <p:cNvPr id="262" name="Shape 262"/>
          <p:cNvSpPr txBox="1"/>
          <p:nvPr/>
        </p:nvSpPr>
        <p:spPr>
          <a:xfrm>
            <a:off x="1033950" y="6333800"/>
            <a:ext cx="2705100" cy="330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a:t>CodeVR Language Lexer Rules</a:t>
            </a:r>
            <a:endParaRPr/>
          </a:p>
        </p:txBody>
      </p:sp>
      <p:sp>
        <p:nvSpPr>
          <p:cNvPr id="263" name="Shape 263"/>
          <p:cNvSpPr txBox="1"/>
          <p:nvPr/>
        </p:nvSpPr>
        <p:spPr>
          <a:xfrm>
            <a:off x="4554550" y="5676750"/>
            <a:ext cx="2815200" cy="330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a:t>CodeVR Lexical Analysis Output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Shape 269"/>
          <p:cNvSpPr txBox="1"/>
          <p:nvPr>
            <p:ph type="title"/>
          </p:nvPr>
        </p:nvSpPr>
        <p:spPr>
          <a:xfrm>
            <a:off x="780288" y="4794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000" u="none" cap="none" strike="noStrike">
                <a:solidFill>
                  <a:srgbClr val="001D4D"/>
                </a:solidFill>
                <a:latin typeface="Trebuchet MS"/>
                <a:ea typeface="Trebuchet MS"/>
                <a:cs typeface="Trebuchet MS"/>
                <a:sym typeface="Trebuchet MS"/>
              </a:rPr>
              <a:t>User Stor</a:t>
            </a:r>
            <a:r>
              <a:rPr lang="en-US" sz="3000"/>
              <a:t>y #5: </a:t>
            </a:r>
            <a:endParaRPr sz="3000"/>
          </a:p>
          <a:p>
            <a:pPr indent="0" lvl="0" marL="0" marR="0" rtl="0" algn="l">
              <a:spcBef>
                <a:spcPts val="0"/>
              </a:spcBef>
              <a:spcAft>
                <a:spcPts val="0"/>
              </a:spcAft>
              <a:buSzPts val="1100"/>
              <a:buNone/>
            </a:pPr>
            <a:r>
              <a:rPr lang="en-US" sz="3000"/>
              <a:t>Complete Parser Implementation</a:t>
            </a:r>
            <a:endParaRPr sz="3000"/>
          </a:p>
        </p:txBody>
      </p:sp>
      <p:sp>
        <p:nvSpPr>
          <p:cNvPr id="270" name="Shape 270"/>
          <p:cNvSpPr txBox="1"/>
          <p:nvPr>
            <p:ph idx="1" type="body"/>
          </p:nvPr>
        </p:nvSpPr>
        <p:spPr>
          <a:xfrm>
            <a:off x="780300" y="1409450"/>
            <a:ext cx="7583400" cy="15507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rPr lang="en-US" sz="2000"/>
              <a:t>“As a developer, I need to complete the implementation of the JSON parser, so that we’re able to completely display the different types of programming elements/objects in VR.”</a:t>
            </a:r>
            <a:endParaRPr sz="2000"/>
          </a:p>
        </p:txBody>
      </p:sp>
      <p:pic>
        <p:nvPicPr>
          <p:cNvPr id="271" name="Shape 271"/>
          <p:cNvPicPr preferRelativeResize="0"/>
          <p:nvPr/>
        </p:nvPicPr>
        <p:blipFill>
          <a:blip r:embed="rId3">
            <a:alphaModFix/>
          </a:blip>
          <a:stretch>
            <a:fillRect/>
          </a:stretch>
        </p:blipFill>
        <p:spPr>
          <a:xfrm>
            <a:off x="563937" y="2820100"/>
            <a:ext cx="8016124" cy="2706290"/>
          </a:xfrm>
          <a:prstGeom prst="rect">
            <a:avLst/>
          </a:prstGeom>
          <a:noFill/>
          <a:ln>
            <a:noFill/>
          </a:ln>
        </p:spPr>
      </p:pic>
      <p:sp>
        <p:nvSpPr>
          <p:cNvPr id="272" name="Shape 272"/>
          <p:cNvSpPr txBox="1"/>
          <p:nvPr/>
        </p:nvSpPr>
        <p:spPr>
          <a:xfrm>
            <a:off x="2558999" y="5650575"/>
            <a:ext cx="4026000" cy="330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a:t>JSON Parser Execution &amp; 3D Object Generation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Shape 278"/>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lang="en-US"/>
              <a:t>CodeVR Compiler Testing</a:t>
            </a:r>
            <a:endParaRPr b="0" i="0" sz="3800" u="none" cap="none" strike="noStrike">
              <a:solidFill>
                <a:srgbClr val="001D4D"/>
              </a:solidFill>
              <a:latin typeface="Trebuchet MS"/>
              <a:ea typeface="Trebuchet MS"/>
              <a:cs typeface="Trebuchet MS"/>
              <a:sym typeface="Trebuchet MS"/>
            </a:endParaRPr>
          </a:p>
        </p:txBody>
      </p:sp>
      <p:sp>
        <p:nvSpPr>
          <p:cNvPr id="279" name="Shape 279"/>
          <p:cNvSpPr txBox="1"/>
          <p:nvPr>
            <p:ph idx="1" type="body"/>
          </p:nvPr>
        </p:nvSpPr>
        <p:spPr>
          <a:xfrm>
            <a:off x="779463" y="1524000"/>
            <a:ext cx="7583400" cy="4208400"/>
          </a:xfrm>
          <a:prstGeom prst="rect">
            <a:avLst/>
          </a:prstGeom>
          <a:noFill/>
          <a:ln>
            <a:noFill/>
          </a:ln>
        </p:spPr>
        <p:txBody>
          <a:bodyPr anchorCtr="0" anchor="t" bIns="45700" lIns="91425" spcFirstLastPara="1" rIns="91425" wrap="square" tIns="45700">
            <a:noAutofit/>
          </a:bodyPr>
          <a:lstStyle/>
          <a:p>
            <a:pPr indent="-282575" lvl="0" marL="282575" marR="0" rtl="0" algn="l">
              <a:spcBef>
                <a:spcPts val="2000"/>
              </a:spcBef>
              <a:spcAft>
                <a:spcPts val="0"/>
              </a:spcAft>
              <a:buClr>
                <a:srgbClr val="001D4D"/>
              </a:buClr>
              <a:buSzPts val="2200"/>
              <a:buFont typeface="Noto Sans Symbols"/>
              <a:buChar char="●"/>
            </a:pPr>
            <a:r>
              <a:rPr lang="en-US"/>
              <a:t>Manual Testing for all Use Cases</a:t>
            </a:r>
            <a:endParaRPr/>
          </a:p>
          <a:p>
            <a:pPr indent="-298450" lvl="1" marL="577850" marR="0" rtl="0" algn="l">
              <a:spcBef>
                <a:spcPts val="2000"/>
              </a:spcBef>
              <a:spcAft>
                <a:spcPts val="0"/>
              </a:spcAft>
              <a:buSzPts val="2000"/>
              <a:buChar char="●"/>
            </a:pPr>
            <a:r>
              <a:rPr lang="en-US"/>
              <a:t>Lexical Analysis</a:t>
            </a:r>
            <a:endParaRPr/>
          </a:p>
          <a:p>
            <a:pPr indent="-298450" lvl="1" marL="577850" marR="0" rtl="0" algn="l">
              <a:spcBef>
                <a:spcPts val="2000"/>
              </a:spcBef>
              <a:spcAft>
                <a:spcPts val="0"/>
              </a:spcAft>
              <a:buSzPts val="2000"/>
              <a:buChar char="●"/>
            </a:pPr>
            <a:r>
              <a:rPr lang="en-US"/>
              <a:t>Parser Rules &amp; Tree Generation</a:t>
            </a:r>
            <a:endParaRPr/>
          </a:p>
          <a:p>
            <a:pPr indent="-298450" lvl="1" marL="577850" marR="0" rtl="0" algn="l">
              <a:spcBef>
                <a:spcPts val="2000"/>
              </a:spcBef>
              <a:spcAft>
                <a:spcPts val="0"/>
              </a:spcAft>
              <a:buSzPts val="2000"/>
              <a:buChar char="●"/>
            </a:pPr>
            <a:r>
              <a:rPr lang="en-US"/>
              <a:t>Tree Traverals &amp; Code Translations</a:t>
            </a:r>
            <a:endParaRPr/>
          </a:p>
          <a:p>
            <a:pPr indent="-298450" lvl="1" marL="577850" marR="0" rtl="0" algn="l">
              <a:spcBef>
                <a:spcPts val="2000"/>
              </a:spcBef>
              <a:spcAft>
                <a:spcPts val="0"/>
              </a:spcAft>
              <a:buSzPts val="2000"/>
              <a:buChar char="●"/>
            </a:pPr>
            <a:r>
              <a:rPr lang="en-US"/>
              <a:t>Export of Generated Source Code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Shape 285"/>
          <p:cNvSpPr txBox="1"/>
          <p:nvPr>
            <p:ph type="title"/>
          </p:nvPr>
        </p:nvSpPr>
        <p:spPr>
          <a:xfrm>
            <a:off x="779463" y="381000"/>
            <a:ext cx="7583487" cy="1044575"/>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rPr b="0" i="0" lang="en-US" sz="4200" u="none" cap="none" strike="noStrike">
                <a:solidFill>
                  <a:srgbClr val="001D4D"/>
                </a:solidFill>
                <a:latin typeface="Trebuchet MS"/>
                <a:ea typeface="Trebuchet MS"/>
                <a:cs typeface="Trebuchet MS"/>
                <a:sym typeface="Trebuchet MS"/>
              </a:rPr>
              <a:t>Summary</a:t>
            </a:r>
            <a:endParaRPr b="0" i="0" sz="4200" u="none" cap="none" strike="noStrike">
              <a:solidFill>
                <a:srgbClr val="001D4D"/>
              </a:solidFill>
              <a:latin typeface="Trebuchet MS"/>
              <a:ea typeface="Trebuchet MS"/>
              <a:cs typeface="Trebuchet MS"/>
              <a:sym typeface="Trebuchet MS"/>
            </a:endParaRPr>
          </a:p>
        </p:txBody>
      </p:sp>
      <p:sp>
        <p:nvSpPr>
          <p:cNvPr id="286" name="Shape 286"/>
          <p:cNvSpPr txBox="1"/>
          <p:nvPr>
            <p:ph idx="1" type="body"/>
          </p:nvPr>
        </p:nvSpPr>
        <p:spPr>
          <a:xfrm>
            <a:off x="511800" y="1828800"/>
            <a:ext cx="4599900" cy="2053500"/>
          </a:xfrm>
          <a:prstGeom prst="rect">
            <a:avLst/>
          </a:prstGeom>
          <a:noFill/>
          <a:ln>
            <a:noFill/>
          </a:ln>
        </p:spPr>
        <p:txBody>
          <a:bodyPr anchorCtr="0" anchor="t" bIns="45700" lIns="91425" spcFirstLastPara="1" rIns="91425" wrap="square" tIns="45700">
            <a:noAutofit/>
          </a:bodyPr>
          <a:lstStyle/>
          <a:p>
            <a:pPr indent="0" lvl="0" marL="0" marR="0" rtl="0" algn="ctr">
              <a:spcBef>
                <a:spcPts val="2000"/>
              </a:spcBef>
              <a:spcAft>
                <a:spcPts val="0"/>
              </a:spcAft>
              <a:buNone/>
            </a:pPr>
            <a:r>
              <a:rPr b="1" lang="en-US" sz="2600"/>
              <a:t>Andres Chalela </a:t>
            </a:r>
            <a:r>
              <a:rPr lang="en-US" u="sng">
                <a:solidFill>
                  <a:schemeClr val="hlink"/>
                </a:solidFill>
                <a:hlinkClick r:id="rId3"/>
              </a:rPr>
              <a:t>achal012@fiu.edu</a:t>
            </a:r>
            <a:endParaRPr/>
          </a:p>
          <a:p>
            <a:pPr indent="0" lvl="0" marL="0" marR="0" rtl="0" algn="ctr">
              <a:spcBef>
                <a:spcPts val="2000"/>
              </a:spcBef>
              <a:spcAft>
                <a:spcPts val="0"/>
              </a:spcAft>
              <a:buNone/>
            </a:pPr>
            <a:r>
              <a:rPr b="0" i="0" lang="en-US" sz="3800" u="none" cap="none" strike="noStrike">
                <a:solidFill>
                  <a:srgbClr val="001D4D"/>
                </a:solidFill>
                <a:latin typeface="Trebuchet MS"/>
                <a:ea typeface="Trebuchet MS"/>
                <a:cs typeface="Trebuchet MS"/>
                <a:sym typeface="Trebuchet MS"/>
              </a:rPr>
              <a:t>Thank You!</a:t>
            </a:r>
            <a:endParaRPr b="0" i="0" sz="3800" u="none" cap="none" strike="noStrike">
              <a:solidFill>
                <a:srgbClr val="001D4D"/>
              </a:solidFill>
              <a:latin typeface="Trebuchet MS"/>
              <a:ea typeface="Trebuchet MS"/>
              <a:cs typeface="Trebuchet MS"/>
              <a:sym typeface="Trebuchet MS"/>
            </a:endParaRPr>
          </a:p>
          <a:p>
            <a:pPr indent="0" lvl="0" marL="0" marR="0" rtl="0" algn="ctr">
              <a:spcBef>
                <a:spcPts val="2000"/>
              </a:spcBef>
              <a:spcAft>
                <a:spcPts val="0"/>
              </a:spcAft>
              <a:buNone/>
            </a:pPr>
            <a:r>
              <a:t/>
            </a:r>
            <a:endParaRPr/>
          </a:p>
          <a:p>
            <a:pPr indent="0" lvl="0" marL="0" marR="0" rtl="0" algn="ctr">
              <a:spcBef>
                <a:spcPts val="2000"/>
              </a:spcBef>
              <a:spcAft>
                <a:spcPts val="0"/>
              </a:spcAft>
              <a:buNone/>
            </a:pPr>
            <a:r>
              <a:t/>
            </a:r>
            <a:endParaRPr/>
          </a:p>
        </p:txBody>
      </p:sp>
      <p:pic>
        <p:nvPicPr>
          <p:cNvPr id="287" name="Shape 287"/>
          <p:cNvPicPr preferRelativeResize="0"/>
          <p:nvPr/>
        </p:nvPicPr>
        <p:blipFill>
          <a:blip r:embed="rId4">
            <a:alphaModFix/>
          </a:blip>
          <a:stretch>
            <a:fillRect/>
          </a:stretch>
        </p:blipFill>
        <p:spPr>
          <a:xfrm>
            <a:off x="5485975" y="1371150"/>
            <a:ext cx="2485850" cy="3133325"/>
          </a:xfrm>
          <a:prstGeom prst="rect">
            <a:avLst/>
          </a:prstGeom>
          <a:noFill/>
          <a:ln>
            <a:noFill/>
          </a:ln>
        </p:spPr>
      </p:pic>
      <p:pic>
        <p:nvPicPr>
          <p:cNvPr id="288" name="Shape 288"/>
          <p:cNvPicPr preferRelativeResize="0"/>
          <p:nvPr/>
        </p:nvPicPr>
        <p:blipFill>
          <a:blip r:embed="rId5">
            <a:alphaModFix/>
          </a:blip>
          <a:stretch>
            <a:fillRect/>
          </a:stretch>
        </p:blipFill>
        <p:spPr>
          <a:xfrm>
            <a:off x="316375" y="4655400"/>
            <a:ext cx="739262" cy="898710"/>
          </a:xfrm>
          <a:prstGeom prst="rect">
            <a:avLst/>
          </a:prstGeom>
          <a:noFill/>
          <a:ln>
            <a:noFill/>
          </a:ln>
        </p:spPr>
      </p:pic>
      <p:pic>
        <p:nvPicPr>
          <p:cNvPr id="289" name="Shape 289"/>
          <p:cNvPicPr preferRelativeResize="0"/>
          <p:nvPr/>
        </p:nvPicPr>
        <p:blipFill>
          <a:blip r:embed="rId6">
            <a:alphaModFix/>
          </a:blip>
          <a:stretch>
            <a:fillRect/>
          </a:stretch>
        </p:blipFill>
        <p:spPr>
          <a:xfrm>
            <a:off x="1188018" y="4655400"/>
            <a:ext cx="1356236" cy="898709"/>
          </a:xfrm>
          <a:prstGeom prst="rect">
            <a:avLst/>
          </a:prstGeom>
          <a:noFill/>
          <a:ln>
            <a:noFill/>
          </a:ln>
        </p:spPr>
      </p:pic>
      <p:pic>
        <p:nvPicPr>
          <p:cNvPr id="290" name="Shape 290"/>
          <p:cNvPicPr preferRelativeResize="0"/>
          <p:nvPr/>
        </p:nvPicPr>
        <p:blipFill>
          <a:blip r:embed="rId7">
            <a:alphaModFix/>
          </a:blip>
          <a:stretch>
            <a:fillRect/>
          </a:stretch>
        </p:blipFill>
        <p:spPr>
          <a:xfrm>
            <a:off x="2685015" y="4655400"/>
            <a:ext cx="911073" cy="965464"/>
          </a:xfrm>
          <a:prstGeom prst="rect">
            <a:avLst/>
          </a:prstGeom>
          <a:noFill/>
          <a:ln>
            <a:noFill/>
          </a:ln>
        </p:spPr>
      </p:pic>
      <p:pic>
        <p:nvPicPr>
          <p:cNvPr id="291" name="Shape 291"/>
          <p:cNvPicPr preferRelativeResize="0"/>
          <p:nvPr/>
        </p:nvPicPr>
        <p:blipFill>
          <a:blip r:embed="rId8">
            <a:alphaModFix/>
          </a:blip>
          <a:stretch>
            <a:fillRect/>
          </a:stretch>
        </p:blipFill>
        <p:spPr>
          <a:xfrm>
            <a:off x="3736842" y="4655400"/>
            <a:ext cx="2089503" cy="898709"/>
          </a:xfrm>
          <a:prstGeom prst="rect">
            <a:avLst/>
          </a:prstGeom>
          <a:noFill/>
          <a:ln>
            <a:noFill/>
          </a:ln>
        </p:spPr>
      </p:pic>
      <p:pic>
        <p:nvPicPr>
          <p:cNvPr id="292" name="Shape 292"/>
          <p:cNvPicPr preferRelativeResize="0"/>
          <p:nvPr/>
        </p:nvPicPr>
        <p:blipFill>
          <a:blip r:embed="rId9">
            <a:alphaModFix/>
          </a:blip>
          <a:stretch>
            <a:fillRect/>
          </a:stretch>
        </p:blipFill>
        <p:spPr>
          <a:xfrm>
            <a:off x="5967108" y="4655400"/>
            <a:ext cx="911065" cy="989144"/>
          </a:xfrm>
          <a:prstGeom prst="rect">
            <a:avLst/>
          </a:prstGeom>
          <a:noFill/>
          <a:ln>
            <a:noFill/>
          </a:ln>
        </p:spPr>
      </p:pic>
      <p:pic>
        <p:nvPicPr>
          <p:cNvPr id="293" name="Shape 293"/>
          <p:cNvPicPr preferRelativeResize="0"/>
          <p:nvPr/>
        </p:nvPicPr>
        <p:blipFill>
          <a:blip r:embed="rId10">
            <a:alphaModFix/>
          </a:blip>
          <a:stretch>
            <a:fillRect/>
          </a:stretch>
        </p:blipFill>
        <p:spPr>
          <a:xfrm>
            <a:off x="7018936" y="4655400"/>
            <a:ext cx="657058" cy="1231981"/>
          </a:xfrm>
          <a:prstGeom prst="rect">
            <a:avLst/>
          </a:prstGeom>
          <a:noFill/>
          <a:ln>
            <a:noFill/>
          </a:ln>
        </p:spPr>
      </p:pic>
      <p:pic>
        <p:nvPicPr>
          <p:cNvPr id="294" name="Shape 294"/>
          <p:cNvPicPr preferRelativeResize="0"/>
          <p:nvPr/>
        </p:nvPicPr>
        <p:blipFill>
          <a:blip r:embed="rId11">
            <a:alphaModFix/>
          </a:blip>
          <a:stretch>
            <a:fillRect/>
          </a:stretch>
        </p:blipFill>
        <p:spPr>
          <a:xfrm>
            <a:off x="7816751" y="4655400"/>
            <a:ext cx="1010224" cy="112680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Shape 159"/>
          <p:cNvSpPr txBox="1"/>
          <p:nvPr>
            <p:ph type="title"/>
          </p:nvPr>
        </p:nvSpPr>
        <p:spPr>
          <a:xfrm>
            <a:off x="429688"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lang="en-US"/>
              <a:t>FIU OpenHID Lab: CodeVR </a:t>
            </a:r>
            <a:endParaRPr b="0" i="0" sz="3800" u="none" cap="none" strike="noStrike">
              <a:solidFill>
                <a:srgbClr val="001D4D"/>
              </a:solidFill>
              <a:latin typeface="Trebuchet MS"/>
              <a:ea typeface="Trebuchet MS"/>
              <a:cs typeface="Trebuchet MS"/>
              <a:sym typeface="Trebuchet MS"/>
            </a:endParaRPr>
          </a:p>
        </p:txBody>
      </p:sp>
      <p:sp>
        <p:nvSpPr>
          <p:cNvPr id="160" name="Shape 160"/>
          <p:cNvSpPr txBox="1"/>
          <p:nvPr/>
        </p:nvSpPr>
        <p:spPr>
          <a:xfrm>
            <a:off x="3283750" y="4892700"/>
            <a:ext cx="2722800" cy="4572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US"/>
              <a:t>Blocks-Based Interactive </a:t>
            </a:r>
            <a:endParaRPr/>
          </a:p>
          <a:p>
            <a:pPr indent="0" lvl="0" marL="0" algn="ctr">
              <a:spcBef>
                <a:spcPts val="0"/>
              </a:spcBef>
              <a:spcAft>
                <a:spcPts val="0"/>
              </a:spcAft>
              <a:buNone/>
            </a:pPr>
            <a:r>
              <a:rPr lang="en-US"/>
              <a:t>VR Programming</a:t>
            </a:r>
            <a:endParaRPr/>
          </a:p>
        </p:txBody>
      </p:sp>
      <p:pic>
        <p:nvPicPr>
          <p:cNvPr id="161" name="Shape 161"/>
          <p:cNvPicPr preferRelativeResize="0"/>
          <p:nvPr/>
        </p:nvPicPr>
        <p:blipFill>
          <a:blip r:embed="rId3">
            <a:alphaModFix/>
          </a:blip>
          <a:stretch>
            <a:fillRect/>
          </a:stretch>
        </p:blipFill>
        <p:spPr>
          <a:xfrm>
            <a:off x="429712" y="2240163"/>
            <a:ext cx="4062259" cy="2285024"/>
          </a:xfrm>
          <a:prstGeom prst="rect">
            <a:avLst/>
          </a:prstGeom>
          <a:noFill/>
          <a:ln>
            <a:noFill/>
          </a:ln>
        </p:spPr>
      </p:pic>
      <p:pic>
        <p:nvPicPr>
          <p:cNvPr id="162" name="Shape 162"/>
          <p:cNvPicPr preferRelativeResize="0"/>
          <p:nvPr/>
        </p:nvPicPr>
        <p:blipFill>
          <a:blip r:embed="rId4">
            <a:alphaModFix/>
          </a:blip>
          <a:stretch>
            <a:fillRect/>
          </a:stretch>
        </p:blipFill>
        <p:spPr>
          <a:xfrm>
            <a:off x="4652025" y="2240163"/>
            <a:ext cx="4062269" cy="22850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type="title"/>
          </p:nvPr>
        </p:nvSpPr>
        <p:spPr>
          <a:xfrm>
            <a:off x="467288" y="2849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lang="en-US"/>
              <a:t>CodeVR 1.0</a:t>
            </a:r>
            <a:endParaRPr b="0" i="0" sz="3800" u="none" cap="none" strike="noStrike">
              <a:solidFill>
                <a:srgbClr val="001D4D"/>
              </a:solidFill>
              <a:latin typeface="Trebuchet MS"/>
              <a:ea typeface="Trebuchet MS"/>
              <a:cs typeface="Trebuchet MS"/>
              <a:sym typeface="Trebuchet MS"/>
            </a:endParaRPr>
          </a:p>
        </p:txBody>
      </p:sp>
      <p:pic>
        <p:nvPicPr>
          <p:cNvPr id="169" name="Shape 169"/>
          <p:cNvPicPr preferRelativeResize="0"/>
          <p:nvPr/>
        </p:nvPicPr>
        <p:blipFill>
          <a:blip r:embed="rId3">
            <a:alphaModFix/>
          </a:blip>
          <a:stretch>
            <a:fillRect/>
          </a:stretch>
        </p:blipFill>
        <p:spPr>
          <a:xfrm>
            <a:off x="1509450" y="1663575"/>
            <a:ext cx="6465053" cy="3530850"/>
          </a:xfrm>
          <a:prstGeom prst="rect">
            <a:avLst/>
          </a:prstGeom>
          <a:noFill/>
          <a:ln>
            <a:noFill/>
          </a:ln>
        </p:spPr>
      </p:pic>
      <p:sp>
        <p:nvSpPr>
          <p:cNvPr id="170" name="Shape 170"/>
          <p:cNvSpPr txBox="1"/>
          <p:nvPr/>
        </p:nvSpPr>
        <p:spPr>
          <a:xfrm>
            <a:off x="3478975" y="5314125"/>
            <a:ext cx="2559300" cy="4899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US"/>
              <a:t>Flow Chart of CodeVR 1.0</a:t>
            </a:r>
            <a:endParaRPr/>
          </a:p>
          <a:p>
            <a:pPr indent="0" lvl="0" marL="0" algn="ctr">
              <a:spcBef>
                <a:spcPts val="0"/>
              </a:spcBef>
              <a:spcAft>
                <a:spcPts val="0"/>
              </a:spcAft>
              <a:buNone/>
            </a:pPr>
            <a:r>
              <a:rPr lang="en-US"/>
              <a:t>Application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Shape 176"/>
          <p:cNvSpPr txBox="1"/>
          <p:nvPr>
            <p:ph type="title"/>
          </p:nvPr>
        </p:nvSpPr>
        <p:spPr>
          <a:xfrm>
            <a:off x="642538" y="306825"/>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Requirements: Use Cases</a:t>
            </a:r>
            <a:endParaRPr b="0" i="0" sz="3800" u="none" cap="none" strike="noStrike">
              <a:solidFill>
                <a:srgbClr val="001D4D"/>
              </a:solidFill>
              <a:latin typeface="Trebuchet MS"/>
              <a:ea typeface="Trebuchet MS"/>
              <a:cs typeface="Trebuchet MS"/>
              <a:sym typeface="Trebuchet MS"/>
            </a:endParaRPr>
          </a:p>
        </p:txBody>
      </p:sp>
      <p:pic>
        <p:nvPicPr>
          <p:cNvPr id="177" name="Shape 177"/>
          <p:cNvPicPr preferRelativeResize="0"/>
          <p:nvPr/>
        </p:nvPicPr>
        <p:blipFill>
          <a:blip r:embed="rId3">
            <a:alphaModFix/>
          </a:blip>
          <a:stretch>
            <a:fillRect/>
          </a:stretch>
        </p:blipFill>
        <p:spPr>
          <a:xfrm>
            <a:off x="2371474" y="1352034"/>
            <a:ext cx="4401050" cy="4462007"/>
          </a:xfrm>
          <a:prstGeom prst="rect">
            <a:avLst/>
          </a:prstGeom>
          <a:noFill/>
          <a:ln>
            <a:noFill/>
          </a:ln>
        </p:spPr>
      </p:pic>
      <p:sp>
        <p:nvSpPr>
          <p:cNvPr id="178" name="Shape 178"/>
          <p:cNvSpPr txBox="1"/>
          <p:nvPr/>
        </p:nvSpPr>
        <p:spPr>
          <a:xfrm>
            <a:off x="2797650" y="5814650"/>
            <a:ext cx="3548700" cy="3651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US"/>
              <a:t>CodeVR Source-to-Source Compiler Use Cases</a:t>
            </a:r>
            <a:endParaRPr b="1"/>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Shape 184"/>
          <p:cNvSpPr/>
          <p:nvPr/>
        </p:nvSpPr>
        <p:spPr>
          <a:xfrm>
            <a:off x="452775" y="1651725"/>
            <a:ext cx="3086400" cy="4980900"/>
          </a:xfrm>
          <a:prstGeom prst="roundRect">
            <a:avLst>
              <a:gd fmla="val 16667" name="adj"/>
            </a:avLst>
          </a:prstGeom>
          <a:no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5" name="Shape 185"/>
          <p:cNvSpPr txBox="1"/>
          <p:nvPr>
            <p:ph type="title"/>
          </p:nvPr>
        </p:nvSpPr>
        <p:spPr>
          <a:xfrm>
            <a:off x="545288"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System Design: Architecture</a:t>
            </a:r>
            <a:endParaRPr b="0" i="0" sz="3800" u="none" cap="none" strike="noStrike">
              <a:solidFill>
                <a:srgbClr val="001D4D"/>
              </a:solidFill>
              <a:latin typeface="Trebuchet MS"/>
              <a:ea typeface="Trebuchet MS"/>
              <a:cs typeface="Trebuchet MS"/>
              <a:sym typeface="Trebuchet MS"/>
            </a:endParaRPr>
          </a:p>
        </p:txBody>
      </p:sp>
      <p:pic>
        <p:nvPicPr>
          <p:cNvPr id="186" name="Shape 186"/>
          <p:cNvPicPr preferRelativeResize="0"/>
          <p:nvPr/>
        </p:nvPicPr>
        <p:blipFill>
          <a:blip r:embed="rId3">
            <a:alphaModFix/>
          </a:blip>
          <a:stretch>
            <a:fillRect/>
          </a:stretch>
        </p:blipFill>
        <p:spPr>
          <a:xfrm>
            <a:off x="545300" y="1751125"/>
            <a:ext cx="3445176" cy="4400099"/>
          </a:xfrm>
          <a:prstGeom prst="rect">
            <a:avLst/>
          </a:prstGeom>
          <a:noFill/>
          <a:ln>
            <a:noFill/>
          </a:ln>
        </p:spPr>
      </p:pic>
      <p:sp>
        <p:nvSpPr>
          <p:cNvPr id="187" name="Shape 187"/>
          <p:cNvSpPr txBox="1"/>
          <p:nvPr/>
        </p:nvSpPr>
        <p:spPr>
          <a:xfrm>
            <a:off x="739125" y="6075025"/>
            <a:ext cx="2513700" cy="3858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US"/>
              <a:t>CodeVR </a:t>
            </a:r>
            <a:endParaRPr b="1"/>
          </a:p>
          <a:p>
            <a:pPr indent="0" lvl="0" marL="0" algn="ctr">
              <a:spcBef>
                <a:spcPts val="0"/>
              </a:spcBef>
              <a:spcAft>
                <a:spcPts val="0"/>
              </a:spcAft>
              <a:buNone/>
            </a:pPr>
            <a:r>
              <a:rPr b="1" lang="en-US"/>
              <a:t>Source to Source Compiler</a:t>
            </a:r>
            <a:endParaRPr b="1"/>
          </a:p>
        </p:txBody>
      </p:sp>
      <p:pic>
        <p:nvPicPr>
          <p:cNvPr id="188" name="Shape 188"/>
          <p:cNvPicPr preferRelativeResize="0"/>
          <p:nvPr/>
        </p:nvPicPr>
        <p:blipFill>
          <a:blip r:embed="rId4">
            <a:alphaModFix/>
          </a:blip>
          <a:stretch>
            <a:fillRect/>
          </a:stretch>
        </p:blipFill>
        <p:spPr>
          <a:xfrm>
            <a:off x="3737725" y="2071900"/>
            <a:ext cx="5055425" cy="3021900"/>
          </a:xfrm>
          <a:prstGeom prst="rect">
            <a:avLst/>
          </a:prstGeom>
          <a:noFill/>
          <a:ln>
            <a:noFill/>
          </a:ln>
        </p:spPr>
      </p:pic>
      <p:sp>
        <p:nvSpPr>
          <p:cNvPr id="189" name="Shape 189"/>
          <p:cNvSpPr txBox="1"/>
          <p:nvPr/>
        </p:nvSpPr>
        <p:spPr>
          <a:xfrm>
            <a:off x="5173888" y="5199375"/>
            <a:ext cx="2183100" cy="3858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US"/>
              <a:t>CodeVR 1.0 Deployment Diagram</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Minimal Class Diagram</a:t>
            </a:r>
            <a:endParaRPr b="0" i="0" sz="3800" u="none" cap="none" strike="noStrike">
              <a:solidFill>
                <a:srgbClr val="001D4D"/>
              </a:solidFill>
              <a:latin typeface="Trebuchet MS"/>
              <a:ea typeface="Trebuchet MS"/>
              <a:cs typeface="Trebuchet MS"/>
              <a:sym typeface="Trebuchet MS"/>
            </a:endParaRPr>
          </a:p>
        </p:txBody>
      </p:sp>
      <p:pic>
        <p:nvPicPr>
          <p:cNvPr id="196" name="Shape 196"/>
          <p:cNvPicPr preferRelativeResize="0"/>
          <p:nvPr/>
        </p:nvPicPr>
        <p:blipFill>
          <a:blip r:embed="rId3">
            <a:alphaModFix/>
          </a:blip>
          <a:stretch>
            <a:fillRect/>
          </a:stretch>
        </p:blipFill>
        <p:spPr>
          <a:xfrm>
            <a:off x="1881476" y="1505725"/>
            <a:ext cx="4963475" cy="44205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Shape 202"/>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User Stories </a:t>
            </a:r>
            <a:endParaRPr b="0" i="0" sz="3800" u="none" cap="none" strike="noStrike">
              <a:solidFill>
                <a:srgbClr val="001D4D"/>
              </a:solidFill>
              <a:latin typeface="Trebuchet MS"/>
              <a:ea typeface="Trebuchet MS"/>
              <a:cs typeface="Trebuchet MS"/>
              <a:sym typeface="Trebuchet MS"/>
            </a:endParaRPr>
          </a:p>
        </p:txBody>
      </p:sp>
      <p:sp>
        <p:nvSpPr>
          <p:cNvPr id="203" name="Shape 203"/>
          <p:cNvSpPr txBox="1"/>
          <p:nvPr>
            <p:ph idx="1" type="body"/>
          </p:nvPr>
        </p:nvSpPr>
        <p:spPr>
          <a:xfrm>
            <a:off x="368700" y="1828800"/>
            <a:ext cx="8505000" cy="4208400"/>
          </a:xfrm>
          <a:prstGeom prst="rect">
            <a:avLst/>
          </a:prstGeom>
          <a:noFill/>
          <a:ln>
            <a:noFill/>
          </a:ln>
        </p:spPr>
        <p:txBody>
          <a:bodyPr anchorCtr="0" anchor="t" bIns="45700" lIns="91425" spcFirstLastPara="1" rIns="91425" wrap="square" tIns="45700">
            <a:noAutofit/>
          </a:bodyPr>
          <a:lstStyle/>
          <a:p>
            <a:pPr indent="-361950" lvl="0" marL="457200" rtl="0">
              <a:lnSpc>
                <a:spcPct val="150000"/>
              </a:lnSpc>
              <a:spcBef>
                <a:spcPts val="2000"/>
              </a:spcBef>
              <a:spcAft>
                <a:spcPts val="0"/>
              </a:spcAft>
              <a:buSzPts val="2100"/>
              <a:buAutoNum type="arabicPeriod"/>
            </a:pPr>
            <a:r>
              <a:rPr lang="en-US" sz="2100"/>
              <a:t>User Story #744 CodeVR Language Application (Phase 2)</a:t>
            </a:r>
            <a:endParaRPr sz="2100"/>
          </a:p>
          <a:p>
            <a:pPr indent="-361950" lvl="0" marL="457200" rtl="0">
              <a:lnSpc>
                <a:spcPct val="150000"/>
              </a:lnSpc>
              <a:spcBef>
                <a:spcPts val="0"/>
              </a:spcBef>
              <a:spcAft>
                <a:spcPts val="0"/>
              </a:spcAft>
              <a:buSzPts val="2100"/>
              <a:buAutoNum type="arabicPeriod"/>
            </a:pPr>
            <a:r>
              <a:rPr lang="en-US" sz="2100"/>
              <a:t>User Story #724 CodeVR Language Application (Phase 1)</a:t>
            </a:r>
            <a:endParaRPr sz="2100"/>
          </a:p>
          <a:p>
            <a:pPr indent="-361950" lvl="0" marL="457200" rtl="0">
              <a:lnSpc>
                <a:spcPct val="150000"/>
              </a:lnSpc>
              <a:spcBef>
                <a:spcPts val="0"/>
              </a:spcBef>
              <a:spcAft>
                <a:spcPts val="0"/>
              </a:spcAft>
              <a:buSzPts val="2100"/>
              <a:buAutoNum type="arabicPeriod"/>
            </a:pPr>
            <a:r>
              <a:rPr lang="en-US" sz="2100"/>
              <a:t>User Story #710 CodeVR Compiler Implementation (Parser Phase)</a:t>
            </a:r>
            <a:endParaRPr sz="2100"/>
          </a:p>
          <a:p>
            <a:pPr indent="-361950" lvl="0" marL="457200" marR="0" rtl="0" algn="l">
              <a:lnSpc>
                <a:spcPct val="150000"/>
              </a:lnSpc>
              <a:spcBef>
                <a:spcPts val="0"/>
              </a:spcBef>
              <a:spcAft>
                <a:spcPts val="0"/>
              </a:spcAft>
              <a:buSzPts val="2100"/>
              <a:buAutoNum type="arabicPeriod"/>
            </a:pPr>
            <a:r>
              <a:rPr lang="en-US" sz="2100"/>
              <a:t>User Story #704 CodeVR Compiler Implementation (Lexer Phase)</a:t>
            </a:r>
            <a:endParaRPr sz="2100"/>
          </a:p>
          <a:p>
            <a:pPr indent="-361950" lvl="0" marL="457200" marR="0" rtl="0" algn="l">
              <a:lnSpc>
                <a:spcPct val="150000"/>
              </a:lnSpc>
              <a:spcBef>
                <a:spcPts val="0"/>
              </a:spcBef>
              <a:spcAft>
                <a:spcPts val="0"/>
              </a:spcAft>
              <a:buSzPts val="2100"/>
              <a:buAutoNum type="arabicPeriod"/>
            </a:pPr>
            <a:r>
              <a:rPr lang="en-US" sz="2100"/>
              <a:t>User Story#670 Complete Parser Implementation </a:t>
            </a:r>
            <a:endParaRPr sz="2100"/>
          </a:p>
          <a:p>
            <a:pPr indent="0" lvl="0" marL="0" marR="0" rtl="0" algn="l">
              <a:spcBef>
                <a:spcPts val="2000"/>
              </a:spcBef>
              <a:spcAft>
                <a:spcPts val="0"/>
              </a:spcAft>
              <a:buNone/>
            </a:pPr>
            <a:r>
              <a:t/>
            </a:r>
            <a:endParaRPr sz="2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Shape 209"/>
          <p:cNvSpPr txBox="1"/>
          <p:nvPr>
            <p:ph type="title"/>
          </p:nvPr>
        </p:nvSpPr>
        <p:spPr>
          <a:xfrm>
            <a:off x="779463" y="6096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000" u="none" cap="none" strike="noStrike">
                <a:solidFill>
                  <a:srgbClr val="001D4D"/>
                </a:solidFill>
                <a:latin typeface="Trebuchet MS"/>
                <a:ea typeface="Trebuchet MS"/>
                <a:cs typeface="Trebuchet MS"/>
                <a:sym typeface="Trebuchet MS"/>
              </a:rPr>
              <a:t>User Stor</a:t>
            </a:r>
            <a:r>
              <a:rPr lang="en-US" sz="3000"/>
              <a:t>y #1: </a:t>
            </a:r>
            <a:endParaRPr sz="3000"/>
          </a:p>
          <a:p>
            <a:pPr indent="0" lvl="0" marL="0" marR="0" rtl="0" algn="l">
              <a:spcBef>
                <a:spcPts val="0"/>
              </a:spcBef>
              <a:spcAft>
                <a:spcPts val="0"/>
              </a:spcAft>
              <a:buNone/>
            </a:pPr>
            <a:r>
              <a:rPr lang="en-US" sz="3000"/>
              <a:t>CodeVR Language Application (Phase 2)</a:t>
            </a:r>
            <a:endParaRPr b="0" i="0" sz="3000" u="none" cap="none" strike="noStrike">
              <a:solidFill>
                <a:srgbClr val="001D4D"/>
              </a:solidFill>
              <a:latin typeface="Trebuchet MS"/>
              <a:ea typeface="Trebuchet MS"/>
              <a:cs typeface="Trebuchet MS"/>
              <a:sym typeface="Trebuchet MS"/>
            </a:endParaRPr>
          </a:p>
        </p:txBody>
      </p:sp>
      <p:sp>
        <p:nvSpPr>
          <p:cNvPr id="210" name="Shape 210"/>
          <p:cNvSpPr txBox="1"/>
          <p:nvPr>
            <p:ph idx="1" type="body"/>
          </p:nvPr>
        </p:nvSpPr>
        <p:spPr>
          <a:xfrm>
            <a:off x="779475" y="1501800"/>
            <a:ext cx="7583400" cy="15507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rPr lang="en-US" sz="2000"/>
              <a:t>“As a developer, I have to implement a source to source CodeVR language application, so that the exported CodeVR language source code can be translated into Python source code.”</a:t>
            </a:r>
            <a:endParaRPr b="0" i="0" sz="2000" u="none" cap="none" strike="noStrike">
              <a:solidFill>
                <a:srgbClr val="001D4D"/>
              </a:solidFill>
              <a:latin typeface="Trebuchet MS"/>
              <a:ea typeface="Trebuchet MS"/>
              <a:cs typeface="Trebuchet MS"/>
              <a:sym typeface="Trebuchet MS"/>
            </a:endParaRPr>
          </a:p>
        </p:txBody>
      </p:sp>
      <p:pic>
        <p:nvPicPr>
          <p:cNvPr id="211" name="Shape 211"/>
          <p:cNvPicPr preferRelativeResize="0"/>
          <p:nvPr/>
        </p:nvPicPr>
        <p:blipFill>
          <a:blip r:embed="rId3">
            <a:alphaModFix/>
          </a:blip>
          <a:stretch>
            <a:fillRect/>
          </a:stretch>
        </p:blipFill>
        <p:spPr>
          <a:xfrm>
            <a:off x="884525" y="3006700"/>
            <a:ext cx="2926275" cy="3125225"/>
          </a:xfrm>
          <a:prstGeom prst="rect">
            <a:avLst/>
          </a:prstGeom>
          <a:noFill/>
          <a:ln>
            <a:noFill/>
          </a:ln>
        </p:spPr>
      </p:pic>
      <p:pic>
        <p:nvPicPr>
          <p:cNvPr id="212" name="Shape 212"/>
          <p:cNvPicPr preferRelativeResize="0"/>
          <p:nvPr/>
        </p:nvPicPr>
        <p:blipFill>
          <a:blip r:embed="rId4">
            <a:alphaModFix/>
          </a:blip>
          <a:stretch>
            <a:fillRect/>
          </a:stretch>
        </p:blipFill>
        <p:spPr>
          <a:xfrm>
            <a:off x="5144840" y="3006700"/>
            <a:ext cx="3120237" cy="2614251"/>
          </a:xfrm>
          <a:prstGeom prst="rect">
            <a:avLst/>
          </a:prstGeom>
          <a:noFill/>
          <a:ln>
            <a:noFill/>
          </a:ln>
        </p:spPr>
      </p:pic>
      <p:sp>
        <p:nvSpPr>
          <p:cNvPr id="213" name="Shape 213"/>
          <p:cNvSpPr txBox="1"/>
          <p:nvPr/>
        </p:nvSpPr>
        <p:spPr>
          <a:xfrm>
            <a:off x="1341913" y="6130025"/>
            <a:ext cx="2011500" cy="330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a:t>CodeVR Source Code</a:t>
            </a:r>
            <a:endParaRPr/>
          </a:p>
        </p:txBody>
      </p:sp>
      <p:sp>
        <p:nvSpPr>
          <p:cNvPr id="214" name="Shape 214"/>
          <p:cNvSpPr txBox="1"/>
          <p:nvPr/>
        </p:nvSpPr>
        <p:spPr>
          <a:xfrm>
            <a:off x="5315659" y="5605950"/>
            <a:ext cx="2778600" cy="330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a:t>Translated Python</a:t>
            </a:r>
            <a:r>
              <a:rPr lang="en-US"/>
              <a:t> Source Code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Shape 220"/>
          <p:cNvSpPr txBox="1"/>
          <p:nvPr>
            <p:ph type="title"/>
          </p:nvPr>
        </p:nvSpPr>
        <p:spPr>
          <a:xfrm>
            <a:off x="779475" y="574975"/>
            <a:ext cx="8016600" cy="6768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000" u="none" cap="none" strike="noStrike">
                <a:solidFill>
                  <a:srgbClr val="001D4D"/>
                </a:solidFill>
                <a:latin typeface="Trebuchet MS"/>
                <a:ea typeface="Trebuchet MS"/>
                <a:cs typeface="Trebuchet MS"/>
                <a:sym typeface="Trebuchet MS"/>
              </a:rPr>
              <a:t>User Stor</a:t>
            </a:r>
            <a:r>
              <a:rPr lang="en-US" sz="3000"/>
              <a:t>y #1: Sequence Diagram</a:t>
            </a:r>
            <a:endParaRPr b="0" i="0" sz="3000" u="none" cap="none" strike="noStrike">
              <a:solidFill>
                <a:srgbClr val="001D4D"/>
              </a:solidFill>
              <a:latin typeface="Trebuchet MS"/>
              <a:ea typeface="Trebuchet MS"/>
              <a:cs typeface="Trebuchet MS"/>
              <a:sym typeface="Trebuchet MS"/>
            </a:endParaRPr>
          </a:p>
        </p:txBody>
      </p:sp>
      <p:pic>
        <p:nvPicPr>
          <p:cNvPr id="221" name="Shape 221"/>
          <p:cNvPicPr preferRelativeResize="0"/>
          <p:nvPr/>
        </p:nvPicPr>
        <p:blipFill>
          <a:blip r:embed="rId3">
            <a:alphaModFix/>
          </a:blip>
          <a:stretch>
            <a:fillRect/>
          </a:stretch>
        </p:blipFill>
        <p:spPr>
          <a:xfrm>
            <a:off x="649705" y="1308512"/>
            <a:ext cx="7873518" cy="4325487"/>
          </a:xfrm>
          <a:prstGeom prst="rect">
            <a:avLst/>
          </a:prstGeom>
          <a:noFill/>
          <a:ln>
            <a:noFill/>
          </a:ln>
        </p:spPr>
      </p:pic>
      <p:sp>
        <p:nvSpPr>
          <p:cNvPr id="222" name="Shape 222"/>
          <p:cNvSpPr txBox="1"/>
          <p:nvPr/>
        </p:nvSpPr>
        <p:spPr>
          <a:xfrm>
            <a:off x="2403664" y="5658750"/>
            <a:ext cx="4365600" cy="330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a:solidFill>
                  <a:schemeClr val="dk1"/>
                </a:solidFill>
              </a:rPr>
              <a:t>Execution of CodeVR Source-to-Source Compiler</a:t>
            </a:r>
            <a:r>
              <a:rPr lang="en-US">
                <a:solidFill>
                  <a:schemeClr val="dk1"/>
                </a:solidFill>
              </a:rPr>
              <a:t>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old">
  <a:themeElements>
    <a:clrScheme name="Revolution">
      <a:dk1>
        <a:srgbClr val="000000"/>
      </a:dk1>
      <a:lt1>
        <a:srgbClr val="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